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 id="2147483682" r:id="rId5"/>
    <p:sldMasterId id="2147483688" r:id="rId6"/>
    <p:sldMasterId id="2147483695" r:id="rId7"/>
    <p:sldMasterId id="2147483702" r:id="rId8"/>
  </p:sldMasterIdLst>
  <p:notesMasterIdLst>
    <p:notesMasterId r:id="rId11"/>
  </p:notesMasterIdLst>
  <p:handoutMasterIdLst>
    <p:handoutMasterId r:id="rId12"/>
  </p:handoutMasterIdLst>
  <p:sldIdLst>
    <p:sldId id="357" r:id="rId9"/>
    <p:sldId id="358" r:id="rId10"/>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92" userDrawn="1">
          <p15:clr>
            <a:srgbClr val="A4A3A4"/>
          </p15:clr>
        </p15:guide>
        <p15:guide id="2" pos="2448">
          <p15:clr>
            <a:srgbClr val="A4A3A4"/>
          </p15:clr>
        </p15:guide>
        <p15:guide id="3" pos="28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 Grace" initials="LG" lastIdx="4" clrIdx="0">
    <p:extLst>
      <p:ext uri="{19B8F6BF-5375-455C-9EA6-DF929625EA0E}">
        <p15:presenceInfo xmlns:p15="http://schemas.microsoft.com/office/powerpoint/2012/main" userId="S-1-5-21-1971345664-1559653683-1850952788-222530" providerId="AD"/>
      </p:ext>
    </p:extLst>
  </p:cmAuthor>
  <p:cmAuthor id="2" name="Jordao, Fernanda" initials="JF" lastIdx="19" clrIdx="1">
    <p:extLst>
      <p:ext uri="{19B8F6BF-5375-455C-9EA6-DF929625EA0E}">
        <p15:presenceInfo xmlns:p15="http://schemas.microsoft.com/office/powerpoint/2012/main" userId="S-1-5-21-1802859667-647903414-1863928812-2567591" providerId="AD"/>
      </p:ext>
    </p:extLst>
  </p:cmAuthor>
  <p:cmAuthor id="3" name="Sun, Jessie MJ" initials="SJM" lastIdx="24" clrIdx="2">
    <p:extLst>
      <p:ext uri="{19B8F6BF-5375-455C-9EA6-DF929625EA0E}">
        <p15:presenceInfo xmlns:p15="http://schemas.microsoft.com/office/powerpoint/2012/main" userId="S-1-5-21-1971345664-1559653683-1850952788-1682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3910" autoAdjust="0"/>
  </p:normalViewPr>
  <p:slideViewPr>
    <p:cSldViewPr snapToGrid="0" snapToObjects="1">
      <p:cViewPr varScale="1">
        <p:scale>
          <a:sx n="74" d="100"/>
          <a:sy n="74" d="100"/>
        </p:scale>
        <p:origin x="3132" y="80"/>
      </p:cViewPr>
      <p:guideLst>
        <p:guide orient="horz" pos="3192"/>
        <p:guide pos="2448"/>
        <p:guide pos="28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78" d="100"/>
          <a:sy n="78" d="100"/>
        </p:scale>
        <p:origin x="-351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0640CC-FF6F-4F37-AA9C-1DAD05118123}" type="datetimeFigureOut">
              <a:rPr lang="en-US" smtClean="0"/>
              <a:t>11/12/2018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25796B-3069-43E1-85D8-BAD2D169E7E2}" type="slidenum">
              <a:rPr lang="en-US" smtClean="0"/>
              <a:t>‹#›</a:t>
            </a:fld>
            <a:endParaRPr lang="en-US" dirty="0"/>
          </a:p>
        </p:txBody>
      </p:sp>
      <p:sp>
        <p:nvSpPr>
          <p:cNvPr id="6" name="fl"/>
          <p:cNvSpPr txBox="1"/>
          <p:nvPr/>
        </p:nvSpPr>
        <p:spPr>
          <a:xfrm>
            <a:off x="0" y="8950960"/>
            <a:ext cx="6858000" cy="223138"/>
          </a:xfrm>
          <a:prstGeom prst="rect">
            <a:avLst/>
          </a:prstGeom>
          <a:noFill/>
        </p:spPr>
        <p:txBody>
          <a:bodyPr vert="horz" rtlCol="0">
            <a:spAutoFit/>
          </a:bodyPr>
          <a:lstStyle/>
          <a:p>
            <a:endParaRPr lang="en-US" sz="850" b="1" dirty="0">
              <a:solidFill>
                <a:srgbClr val="7F7F7F"/>
              </a:solidFill>
              <a:latin typeface="museo sans for dell"/>
            </a:endParaRPr>
          </a:p>
        </p:txBody>
      </p:sp>
    </p:spTree>
    <p:extLst>
      <p:ext uri="{BB962C8B-B14F-4D97-AF65-F5344CB8AC3E}">
        <p14:creationId xmlns:p14="http://schemas.microsoft.com/office/powerpoint/2010/main" val="1565439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8C350E-7968-4106-B0A7-6312C91C3EF2}" type="datetimeFigureOut">
              <a:rPr lang="en-US" smtClean="0"/>
              <a:t>11/12/2018</a:t>
            </a:fld>
            <a:endParaRPr lang="en-US" dirty="0"/>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A46C28-3FAF-4D93-B77F-A1A5A1B78E56}" type="slidenum">
              <a:rPr lang="en-US" smtClean="0"/>
              <a:t>‹#›</a:t>
            </a:fld>
            <a:endParaRPr lang="en-US" dirty="0"/>
          </a:p>
        </p:txBody>
      </p:sp>
      <p:sp>
        <p:nvSpPr>
          <p:cNvPr id="8" name="fl"/>
          <p:cNvSpPr txBox="1"/>
          <p:nvPr/>
        </p:nvSpPr>
        <p:spPr>
          <a:xfrm>
            <a:off x="0" y="8950960"/>
            <a:ext cx="6858000" cy="223138"/>
          </a:xfrm>
          <a:prstGeom prst="rect">
            <a:avLst/>
          </a:prstGeom>
          <a:noFill/>
        </p:spPr>
        <p:txBody>
          <a:bodyPr vert="horz" rtlCol="0">
            <a:spAutoFit/>
          </a:bodyPr>
          <a:lstStyle/>
          <a:p>
            <a:pPr algn="l"/>
            <a:endParaRPr lang="en-US" sz="850" b="1" i="0" u="none" baseline="0" dirty="0">
              <a:solidFill>
                <a:srgbClr val="7F7F7F"/>
              </a:solidFill>
              <a:latin typeface="museo sans for dell"/>
            </a:endParaRPr>
          </a:p>
        </p:txBody>
      </p:sp>
    </p:spTree>
    <p:extLst>
      <p:ext uri="{BB962C8B-B14F-4D97-AF65-F5344CB8AC3E}">
        <p14:creationId xmlns:p14="http://schemas.microsoft.com/office/powerpoint/2010/main" val="1432228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82853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19884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2127473" y="3996027"/>
            <a:ext cx="3292475" cy="2344737"/>
          </a:xfrm>
          <a:prstGeom prst="rect">
            <a:avLst/>
          </a:prstGeom>
        </p:spPr>
        <p:txBody>
          <a:bodyPr/>
          <a:lstStyle/>
          <a:p>
            <a:endParaRPr lang="en-US" dirty="0"/>
          </a:p>
        </p:txBody>
      </p:sp>
    </p:spTree>
    <p:extLst>
      <p:ext uri="{BB962C8B-B14F-4D97-AF65-F5344CB8AC3E}">
        <p14:creationId xmlns:p14="http://schemas.microsoft.com/office/powerpoint/2010/main" val="617311533"/>
      </p:ext>
    </p:extLst>
  </p:cSld>
  <p:clrMapOvr>
    <a:masterClrMapping/>
  </p:clrMapOvr>
  <p:transition spd="slow">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Sub_and_Conten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4259263" y="754063"/>
            <a:ext cx="3292475" cy="2344737"/>
          </a:xfrm>
          <a:prstGeom prst="rect">
            <a:avLst/>
          </a:prstGeom>
        </p:spPr>
        <p:txBody>
          <a:bodyPr/>
          <a:lstStyle/>
          <a:p>
            <a:endParaRPr lang="en-US"/>
          </a:p>
        </p:txBody>
      </p:sp>
      <p:sp>
        <p:nvSpPr>
          <p:cNvPr id="7" name="Round Same Side Corner Rectangle 6"/>
          <p:cNvSpPr/>
          <p:nvPr userDrawn="1"/>
        </p:nvSpPr>
        <p:spPr>
          <a:xfrm rot="5400000">
            <a:off x="872198" y="-37532"/>
            <a:ext cx="989215" cy="4481730"/>
          </a:xfrm>
          <a:prstGeom prst="round2SameRect">
            <a:avLst>
              <a:gd name="adj1" fmla="val 6350"/>
              <a:gd name="adj2" fmla="val 0"/>
            </a:avLst>
          </a:prstGeom>
          <a:solidFill>
            <a:schemeClr val="tx2"/>
          </a:solidFill>
          <a:ln>
            <a:noFill/>
          </a:ln>
          <a:effectLst/>
        </p:spPr>
        <p:txBody>
          <a:bodyPr wrap="square" lIns="40341" tIns="40341" rIns="40341" bIns="40341" rtlCol="0" anchor="ctr">
            <a:noAutofit/>
          </a:bodyPr>
          <a:lstStyle/>
          <a:p>
            <a:pPr algn="ctr">
              <a:lnSpc>
                <a:spcPct val="90000"/>
              </a:lnSpc>
              <a:spcAft>
                <a:spcPts val="529"/>
              </a:spcAft>
            </a:pPr>
            <a:endParaRPr lang="en-US" sz="1765" dirty="0" smtClean="0">
              <a:solidFill>
                <a:srgbClr val="0085C3"/>
              </a:solidFill>
            </a:endParaRPr>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8508" y="1870362"/>
            <a:ext cx="649787" cy="669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 Placeholder 11"/>
          <p:cNvSpPr>
            <a:spLocks noGrp="1"/>
          </p:cNvSpPr>
          <p:nvPr>
            <p:ph type="body" sz="quarter" idx="12" hasCustomPrompt="1"/>
          </p:nvPr>
        </p:nvSpPr>
        <p:spPr>
          <a:xfrm>
            <a:off x="1193935" y="1978561"/>
            <a:ext cx="2282741" cy="244426"/>
          </a:xfrm>
          <a:prstGeom prst="rect">
            <a:avLst/>
          </a:prstGeom>
        </p:spPr>
        <p:txBody>
          <a:bodyPr anchor="b"/>
          <a:lstStyle>
            <a:lvl1pPr marL="0" indent="0" algn="l" defTabSz="806867" rtl="0" eaLnBrk="1" latinLnBrk="0" hangingPunct="1">
              <a:lnSpc>
                <a:spcPct val="90000"/>
              </a:lnSpc>
              <a:spcBef>
                <a:spcPts val="0"/>
              </a:spcBef>
              <a:spcAft>
                <a:spcPts val="529"/>
              </a:spcAft>
              <a:buClr>
                <a:schemeClr val="bg1"/>
              </a:buClr>
              <a:buNone/>
              <a:defRPr lang="en-US" sz="1765" kern="1200" spc="-26" baseline="0" dirty="0">
                <a:solidFill>
                  <a:schemeClr val="bg2"/>
                </a:solidFill>
                <a:latin typeface="+mn-lt"/>
                <a:ea typeface="+mn-ea"/>
                <a:cs typeface="+mn-cs"/>
              </a:defRPr>
            </a:lvl1pPr>
          </a:lstStyle>
          <a:p>
            <a:pPr>
              <a:lnSpc>
                <a:spcPct val="90000"/>
              </a:lnSpc>
              <a:spcBef>
                <a:spcPts val="0"/>
              </a:spcBef>
              <a:spcAft>
                <a:spcPts val="600"/>
              </a:spcAft>
              <a:buClr>
                <a:schemeClr val="bg1"/>
              </a:buClr>
            </a:pPr>
            <a:r>
              <a:rPr lang="en-US" sz="1765" spc="-26" baseline="0" dirty="0" smtClean="0">
                <a:solidFill>
                  <a:schemeClr val="bg2"/>
                </a:solidFill>
                <a:latin typeface="+mn-lt"/>
              </a:rPr>
              <a:t>Product family name</a:t>
            </a:r>
            <a:endParaRPr lang="en-US" sz="1765" spc="-26" baseline="0" dirty="0">
              <a:solidFill>
                <a:schemeClr val="bg2"/>
              </a:solidFill>
              <a:latin typeface="+mn-lt"/>
            </a:endParaRPr>
          </a:p>
        </p:txBody>
      </p:sp>
      <p:sp>
        <p:nvSpPr>
          <p:cNvPr id="14" name="Text Placeholder 15"/>
          <p:cNvSpPr>
            <a:spLocks noGrp="1"/>
          </p:cNvSpPr>
          <p:nvPr>
            <p:ph type="body" sz="quarter" idx="13" hasCustomPrompt="1"/>
          </p:nvPr>
        </p:nvSpPr>
        <p:spPr>
          <a:xfrm>
            <a:off x="1193936" y="2297191"/>
            <a:ext cx="2283199" cy="158890"/>
          </a:xfrm>
          <a:prstGeom prst="rect">
            <a:avLst/>
          </a:prstGeom>
        </p:spPr>
        <p:txBody>
          <a:bodyPr/>
          <a:lstStyle>
            <a:lvl1pPr marL="0" indent="0">
              <a:lnSpc>
                <a:spcPct val="90000"/>
              </a:lnSpc>
              <a:spcBef>
                <a:spcPts val="0"/>
              </a:spcBef>
              <a:spcAft>
                <a:spcPts val="529"/>
              </a:spcAft>
              <a:buClr>
                <a:schemeClr val="bg1"/>
              </a:buClr>
              <a:buNone/>
              <a:defRPr lang="en-US" sz="882" spc="-26" baseline="0" dirty="0">
                <a:solidFill>
                  <a:schemeClr val="bg2"/>
                </a:solidFill>
              </a:defRPr>
            </a:lvl1pPr>
          </a:lstStyle>
          <a:p>
            <a:pPr>
              <a:lnSpc>
                <a:spcPct val="90000"/>
              </a:lnSpc>
              <a:spcBef>
                <a:spcPts val="0"/>
              </a:spcBef>
              <a:spcAft>
                <a:spcPts val="600"/>
              </a:spcAft>
              <a:buClr>
                <a:schemeClr val="bg1"/>
              </a:buClr>
            </a:pPr>
            <a:r>
              <a:rPr lang="en-US" sz="1147" spc="-26" baseline="0" dirty="0" smtClean="0">
                <a:solidFill>
                  <a:schemeClr val="bg2"/>
                </a:solidFill>
                <a:latin typeface="+mn-lt"/>
              </a:rPr>
              <a:t>Product family tagline.</a:t>
            </a:r>
            <a:endParaRPr lang="en-US" sz="1147" spc="-26" baseline="0" dirty="0">
              <a:solidFill>
                <a:schemeClr val="bg2"/>
              </a:solidFill>
              <a:latin typeface="+mn-lt"/>
            </a:endParaRPr>
          </a:p>
        </p:txBody>
      </p:sp>
    </p:spTree>
    <p:extLst>
      <p:ext uri="{BB962C8B-B14F-4D97-AF65-F5344CB8AC3E}">
        <p14:creationId xmlns:p14="http://schemas.microsoft.com/office/powerpoint/2010/main" val="2698435729"/>
      </p:ext>
    </p:extLst>
  </p:cSld>
  <p:clrMapOvr>
    <a:masterClrMapping/>
  </p:clrMapOvr>
  <p:transition spd="slow">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83777" y="8971386"/>
            <a:ext cx="519729" cy="519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3"/>
          <p:cNvSpPr>
            <a:spLocks noGrp="1"/>
          </p:cNvSpPr>
          <p:nvPr>
            <p:ph type="title"/>
          </p:nvPr>
        </p:nvSpPr>
        <p:spPr>
          <a:xfrm>
            <a:off x="319429" y="689665"/>
            <a:ext cx="6179345" cy="276999"/>
          </a:xfrm>
        </p:spPr>
        <p:txBody>
          <a:bodyPr anchor="b" anchorCtr="0"/>
          <a:lstStyle/>
          <a:p>
            <a:r>
              <a:rPr lang="en-US" sz="2000" dirty="0" smtClean="0"/>
              <a:t>Table of contents</a:t>
            </a:r>
            <a:endParaRPr lang="en-US" sz="2000" dirty="0"/>
          </a:p>
        </p:txBody>
      </p:sp>
    </p:spTree>
    <p:extLst>
      <p:ext uri="{BB962C8B-B14F-4D97-AF65-F5344CB8AC3E}">
        <p14:creationId xmlns:p14="http://schemas.microsoft.com/office/powerpoint/2010/main" val="870396249"/>
      </p:ext>
    </p:extLst>
  </p:cSld>
  <p:clrMapOvr>
    <a:masterClrMapping/>
  </p:clrMapOvr>
  <p:transition spd="slow">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Sub_and_Content">
    <p:spTree>
      <p:nvGrpSpPr>
        <p:cNvPr id="1" name=""/>
        <p:cNvGrpSpPr/>
        <p:nvPr/>
      </p:nvGrpSpPr>
      <p:grpSpPr>
        <a:xfrm>
          <a:off x="0" y="0"/>
          <a:ext cx="0" cy="0"/>
          <a:chOff x="0" y="0"/>
          <a:chExt cx="0" cy="0"/>
        </a:xfrm>
      </p:grpSpPr>
      <p:sp>
        <p:nvSpPr>
          <p:cNvPr id="8" name="Round Same Side Corner Rectangle 7"/>
          <p:cNvSpPr/>
          <p:nvPr userDrawn="1"/>
        </p:nvSpPr>
        <p:spPr>
          <a:xfrm rot="5400000">
            <a:off x="1004978" y="-115981"/>
            <a:ext cx="1088136" cy="5079294"/>
          </a:xfrm>
          <a:prstGeom prst="round2SameRect">
            <a:avLst>
              <a:gd name="adj1" fmla="val 6350"/>
              <a:gd name="adj2" fmla="val 0"/>
            </a:avLst>
          </a:prstGeom>
          <a:solidFill>
            <a:schemeClr val="tx2"/>
          </a:solidFill>
          <a:ln>
            <a:noFill/>
          </a:ln>
          <a:effectLst/>
        </p:spPr>
        <p:txBody>
          <a:bodyPr wrap="square" lIns="45720" tIns="45720" rIns="45720" bIns="45720" rtlCol="0" anchor="ctr">
            <a:noAutofit/>
          </a:bodyPr>
          <a:lstStyle/>
          <a:p>
            <a:pPr algn="ctr">
              <a:lnSpc>
                <a:spcPct val="90000"/>
              </a:lnSpc>
              <a:spcAft>
                <a:spcPts val="600"/>
              </a:spcAft>
            </a:pPr>
            <a:endParaRPr lang="en-US" sz="2000" dirty="0" smtClean="0">
              <a:solidFill>
                <a:srgbClr val="0085C3"/>
              </a:solidFill>
            </a:endParaRPr>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4309" y="2057397"/>
            <a:ext cx="736425" cy="73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Picture Placeholder 10"/>
          <p:cNvSpPr>
            <a:spLocks noGrp="1"/>
          </p:cNvSpPr>
          <p:nvPr>
            <p:ph type="pic" sz="quarter" idx="10"/>
          </p:nvPr>
        </p:nvSpPr>
        <p:spPr>
          <a:xfrm>
            <a:off x="4259263" y="754063"/>
            <a:ext cx="3292475" cy="2344737"/>
          </a:xfrm>
          <a:prstGeom prst="rect">
            <a:avLst/>
          </a:prstGeom>
        </p:spPr>
        <p:txBody>
          <a:bodyPr/>
          <a:lstStyle/>
          <a:p>
            <a:endParaRPr lang="en-US"/>
          </a:p>
        </p:txBody>
      </p:sp>
      <p:sp>
        <p:nvSpPr>
          <p:cNvPr id="5" name="Content Placeholder 4"/>
          <p:cNvSpPr>
            <a:spLocks noGrp="1"/>
          </p:cNvSpPr>
          <p:nvPr>
            <p:ph sz="quarter" idx="11"/>
          </p:nvPr>
        </p:nvSpPr>
        <p:spPr>
          <a:xfrm>
            <a:off x="783777" y="3685877"/>
            <a:ext cx="6432271" cy="787395"/>
          </a:xfrm>
          <a:prstGeom prst="rect">
            <a:avLst/>
          </a:prstGeom>
        </p:spPr>
        <p:txBody>
          <a:bodyPr numCol="2" spcCol="274320"/>
          <a:lstStyle>
            <a:lvl1pPr>
              <a:lnSpc>
                <a:spcPct val="100000"/>
              </a:lnSpc>
              <a:spcBef>
                <a:spcPts val="400"/>
              </a:spcBef>
              <a:spcAft>
                <a:spcPts val="400"/>
              </a:spcAft>
              <a:defRPr sz="1200"/>
            </a:lvl1pPr>
            <a:lvl2pPr marL="457200" indent="-227013">
              <a:lnSpc>
                <a:spcPct val="100000"/>
              </a:lnSpc>
              <a:spcBef>
                <a:spcPts val="400"/>
              </a:spcBef>
              <a:spcAft>
                <a:spcPts val="400"/>
              </a:spcAft>
              <a:defRPr sz="1050"/>
            </a:lvl2pPr>
            <a:lvl3pPr marL="0" indent="0">
              <a:lnSpc>
                <a:spcPct val="100000"/>
              </a:lnSpc>
              <a:spcBef>
                <a:spcPts val="400"/>
              </a:spcBef>
              <a:spcAft>
                <a:spcPts val="400"/>
              </a:spcAft>
              <a:buNone/>
              <a:defRPr sz="1200" b="0">
                <a:solidFill>
                  <a:schemeClr val="tx2"/>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 Placeholder 11"/>
          <p:cNvSpPr>
            <a:spLocks noGrp="1"/>
          </p:cNvSpPr>
          <p:nvPr>
            <p:ph type="body" sz="quarter" idx="12" hasCustomPrompt="1"/>
          </p:nvPr>
        </p:nvSpPr>
        <p:spPr>
          <a:xfrm>
            <a:off x="1353127" y="2168287"/>
            <a:ext cx="2587106" cy="276999"/>
          </a:xfrm>
          <a:prstGeom prst="rect">
            <a:avLst/>
          </a:prstGeom>
        </p:spPr>
        <p:txBody>
          <a:bodyPr anchor="b"/>
          <a:lstStyle>
            <a:lvl1pPr marL="0" indent="0" algn="l" defTabSz="914400" rtl="0" eaLnBrk="1" latinLnBrk="0" hangingPunct="1">
              <a:lnSpc>
                <a:spcPct val="90000"/>
              </a:lnSpc>
              <a:spcBef>
                <a:spcPts val="0"/>
              </a:spcBef>
              <a:spcAft>
                <a:spcPts val="600"/>
              </a:spcAft>
              <a:buClr>
                <a:schemeClr val="bg1"/>
              </a:buClr>
              <a:buNone/>
              <a:defRPr lang="en-US" sz="2000" kern="1200" spc="-30" baseline="0" dirty="0">
                <a:solidFill>
                  <a:schemeClr val="bg2"/>
                </a:solidFill>
                <a:latin typeface="+mn-lt"/>
                <a:ea typeface="+mn-ea"/>
                <a:cs typeface="+mn-cs"/>
              </a:defRPr>
            </a:lvl1pPr>
          </a:lstStyle>
          <a:p>
            <a:pPr>
              <a:lnSpc>
                <a:spcPct val="90000"/>
              </a:lnSpc>
              <a:spcBef>
                <a:spcPts val="0"/>
              </a:spcBef>
              <a:spcAft>
                <a:spcPts val="600"/>
              </a:spcAft>
              <a:buClr>
                <a:schemeClr val="bg1"/>
              </a:buClr>
            </a:pPr>
            <a:r>
              <a:rPr lang="en-US" sz="2000" spc="-30" baseline="0" dirty="0" smtClean="0">
                <a:solidFill>
                  <a:schemeClr val="bg2"/>
                </a:solidFill>
                <a:latin typeface="+mn-lt"/>
              </a:rPr>
              <a:t>Product family name</a:t>
            </a:r>
            <a:endParaRPr lang="en-US" sz="2000" spc="-30" baseline="0" dirty="0">
              <a:solidFill>
                <a:schemeClr val="bg2"/>
              </a:solidFill>
              <a:latin typeface="+mn-lt"/>
            </a:endParaRPr>
          </a:p>
        </p:txBody>
      </p:sp>
      <p:sp>
        <p:nvSpPr>
          <p:cNvPr id="16" name="Text Placeholder 15"/>
          <p:cNvSpPr>
            <a:spLocks noGrp="1"/>
          </p:cNvSpPr>
          <p:nvPr>
            <p:ph type="body" sz="quarter" idx="13" hasCustomPrompt="1"/>
          </p:nvPr>
        </p:nvSpPr>
        <p:spPr>
          <a:xfrm>
            <a:off x="1353127" y="2526910"/>
            <a:ext cx="2587625" cy="180049"/>
          </a:xfrm>
          <a:prstGeom prst="rect">
            <a:avLst/>
          </a:prstGeom>
        </p:spPr>
        <p:txBody>
          <a:bodyPr/>
          <a:lstStyle>
            <a:lvl1pPr marL="0" indent="0">
              <a:lnSpc>
                <a:spcPct val="90000"/>
              </a:lnSpc>
              <a:spcBef>
                <a:spcPts val="0"/>
              </a:spcBef>
              <a:spcAft>
                <a:spcPts val="600"/>
              </a:spcAft>
              <a:buClr>
                <a:schemeClr val="bg1"/>
              </a:buClr>
              <a:buNone/>
              <a:defRPr lang="en-US" sz="1000" spc="-30" baseline="0" dirty="0">
                <a:solidFill>
                  <a:schemeClr val="bg2"/>
                </a:solidFill>
              </a:defRPr>
            </a:lvl1pPr>
          </a:lstStyle>
          <a:p>
            <a:pPr>
              <a:lnSpc>
                <a:spcPct val="90000"/>
              </a:lnSpc>
              <a:spcBef>
                <a:spcPts val="0"/>
              </a:spcBef>
              <a:spcAft>
                <a:spcPts val="600"/>
              </a:spcAft>
              <a:buClr>
                <a:schemeClr val="bg1"/>
              </a:buClr>
            </a:pPr>
            <a:r>
              <a:rPr lang="en-US" sz="1300" spc="-30" baseline="0" dirty="0" smtClean="0">
                <a:solidFill>
                  <a:schemeClr val="bg2"/>
                </a:solidFill>
                <a:latin typeface="+mn-lt"/>
              </a:rPr>
              <a:t>Product family tagline.</a:t>
            </a:r>
            <a:endParaRPr lang="en-US" sz="1300" spc="-30" baseline="0" dirty="0">
              <a:solidFill>
                <a:schemeClr val="bg2"/>
              </a:solidFill>
              <a:latin typeface="+mn-lt"/>
            </a:endParaRPr>
          </a:p>
        </p:txBody>
      </p:sp>
    </p:spTree>
    <p:extLst>
      <p:ext uri="{BB962C8B-B14F-4D97-AF65-F5344CB8AC3E}">
        <p14:creationId xmlns:p14="http://schemas.microsoft.com/office/powerpoint/2010/main" val="2292735782"/>
      </p:ext>
    </p:extLst>
  </p:cSld>
  <p:clrMapOvr>
    <a:masterClrMapping/>
  </p:clrMapOvr>
  <p:transition spd="slow">
    <p:wipe dir="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83777" y="8971386"/>
            <a:ext cx="519729" cy="519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3"/>
          <p:cNvSpPr>
            <a:spLocks noGrp="1"/>
          </p:cNvSpPr>
          <p:nvPr>
            <p:ph type="title"/>
          </p:nvPr>
        </p:nvSpPr>
        <p:spPr>
          <a:xfrm>
            <a:off x="319429" y="689665"/>
            <a:ext cx="6179345" cy="276999"/>
          </a:xfrm>
        </p:spPr>
        <p:txBody>
          <a:bodyPr anchor="b" anchorCtr="0"/>
          <a:lstStyle/>
          <a:p>
            <a:r>
              <a:rPr lang="en-US" sz="2000" dirty="0" smtClean="0"/>
              <a:t>Table of contents</a:t>
            </a:r>
            <a:endParaRPr lang="en-US" sz="2000" dirty="0"/>
          </a:p>
        </p:txBody>
      </p:sp>
    </p:spTree>
    <p:extLst>
      <p:ext uri="{BB962C8B-B14F-4D97-AF65-F5344CB8AC3E}">
        <p14:creationId xmlns:p14="http://schemas.microsoft.com/office/powerpoint/2010/main" val="249520371"/>
      </p:ext>
    </p:extLst>
  </p:cSld>
  <p:clrMapOvr>
    <a:masterClrMapping/>
  </p:clrMapOvr>
  <p:transition spd="slow">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83777" y="8971386"/>
            <a:ext cx="519729" cy="519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3"/>
          <p:cNvSpPr>
            <a:spLocks noGrp="1"/>
          </p:cNvSpPr>
          <p:nvPr>
            <p:ph type="title"/>
          </p:nvPr>
        </p:nvSpPr>
        <p:spPr>
          <a:xfrm>
            <a:off x="319429" y="689665"/>
            <a:ext cx="6179345" cy="276999"/>
          </a:xfrm>
        </p:spPr>
        <p:txBody>
          <a:bodyPr anchor="b" anchorCtr="0"/>
          <a:lstStyle/>
          <a:p>
            <a:r>
              <a:rPr lang="en-US" sz="2000" dirty="0" smtClean="0"/>
              <a:t>Table of contents</a:t>
            </a:r>
            <a:endParaRPr lang="en-US" sz="2000" dirty="0"/>
          </a:p>
        </p:txBody>
      </p:sp>
    </p:spTree>
    <p:extLst>
      <p:ext uri="{BB962C8B-B14F-4D97-AF65-F5344CB8AC3E}">
        <p14:creationId xmlns:p14="http://schemas.microsoft.com/office/powerpoint/2010/main" val="3090262743"/>
      </p:ext>
    </p:extLst>
  </p:cSld>
  <p:clrMapOvr>
    <a:masterClrMapping/>
  </p:clrMapOvr>
  <p:transition spd="slow">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83777" y="8971386"/>
            <a:ext cx="519729" cy="519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3"/>
          <p:cNvSpPr>
            <a:spLocks noGrp="1"/>
          </p:cNvSpPr>
          <p:nvPr>
            <p:ph type="title"/>
          </p:nvPr>
        </p:nvSpPr>
        <p:spPr>
          <a:xfrm>
            <a:off x="319429" y="689665"/>
            <a:ext cx="6179345" cy="276999"/>
          </a:xfrm>
        </p:spPr>
        <p:txBody>
          <a:bodyPr anchor="b" anchorCtr="0"/>
          <a:lstStyle/>
          <a:p>
            <a:r>
              <a:rPr lang="en-US" sz="2000" dirty="0" smtClean="0"/>
              <a:t>Table of contents</a:t>
            </a:r>
            <a:endParaRPr lang="en-US" sz="2000" dirty="0"/>
          </a:p>
        </p:txBody>
      </p:sp>
    </p:spTree>
    <p:extLst>
      <p:ext uri="{BB962C8B-B14F-4D97-AF65-F5344CB8AC3E}">
        <p14:creationId xmlns:p14="http://schemas.microsoft.com/office/powerpoint/2010/main" val="2837802626"/>
      </p:ext>
    </p:extLst>
  </p:cSld>
  <p:clrMapOvr>
    <a:masterClrMapping/>
  </p:clrMapOvr>
  <p:transition spd="slow">
    <p:wipe dir="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Sub_and_Conten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4259263" y="754063"/>
            <a:ext cx="3292475" cy="2344737"/>
          </a:xfrm>
          <a:prstGeom prst="rect">
            <a:avLst/>
          </a:prstGeom>
        </p:spPr>
        <p:txBody>
          <a:bodyPr/>
          <a:lstStyle/>
          <a:p>
            <a:endParaRPr lang="en-US"/>
          </a:p>
        </p:txBody>
      </p:sp>
      <p:sp>
        <p:nvSpPr>
          <p:cNvPr id="7" name="Round Same Side Corner Rectangle 6"/>
          <p:cNvSpPr/>
          <p:nvPr userDrawn="1"/>
        </p:nvSpPr>
        <p:spPr>
          <a:xfrm rot="5400000">
            <a:off x="872198" y="-37532"/>
            <a:ext cx="989215" cy="4481730"/>
          </a:xfrm>
          <a:prstGeom prst="round2SameRect">
            <a:avLst>
              <a:gd name="adj1" fmla="val 6350"/>
              <a:gd name="adj2" fmla="val 0"/>
            </a:avLst>
          </a:prstGeom>
          <a:solidFill>
            <a:schemeClr val="tx2"/>
          </a:solidFill>
          <a:ln>
            <a:noFill/>
          </a:ln>
          <a:effectLst/>
        </p:spPr>
        <p:txBody>
          <a:bodyPr wrap="square" lIns="40341" tIns="40341" rIns="40341" bIns="40341" rtlCol="0" anchor="ctr">
            <a:noAutofit/>
          </a:bodyPr>
          <a:lstStyle/>
          <a:p>
            <a:pPr algn="ctr">
              <a:lnSpc>
                <a:spcPct val="90000"/>
              </a:lnSpc>
              <a:spcAft>
                <a:spcPts val="529"/>
              </a:spcAft>
            </a:pPr>
            <a:endParaRPr lang="en-US" sz="1765" dirty="0" smtClean="0">
              <a:solidFill>
                <a:srgbClr val="0085C3"/>
              </a:solidFill>
            </a:endParaRPr>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8508" y="1870362"/>
            <a:ext cx="649787" cy="669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 Placeholder 11"/>
          <p:cNvSpPr>
            <a:spLocks noGrp="1"/>
          </p:cNvSpPr>
          <p:nvPr>
            <p:ph type="body" sz="quarter" idx="12" hasCustomPrompt="1"/>
          </p:nvPr>
        </p:nvSpPr>
        <p:spPr>
          <a:xfrm>
            <a:off x="1193935" y="1978561"/>
            <a:ext cx="2282741" cy="244426"/>
          </a:xfrm>
          <a:prstGeom prst="rect">
            <a:avLst/>
          </a:prstGeom>
        </p:spPr>
        <p:txBody>
          <a:bodyPr anchor="b"/>
          <a:lstStyle>
            <a:lvl1pPr marL="0" indent="0" algn="l" defTabSz="806867" rtl="0" eaLnBrk="1" latinLnBrk="0" hangingPunct="1">
              <a:lnSpc>
                <a:spcPct val="90000"/>
              </a:lnSpc>
              <a:spcBef>
                <a:spcPts val="0"/>
              </a:spcBef>
              <a:spcAft>
                <a:spcPts val="529"/>
              </a:spcAft>
              <a:buClr>
                <a:schemeClr val="bg1"/>
              </a:buClr>
              <a:buNone/>
              <a:defRPr lang="en-US" sz="1765" kern="1200" spc="-26" baseline="0" dirty="0">
                <a:solidFill>
                  <a:schemeClr val="bg2"/>
                </a:solidFill>
                <a:latin typeface="+mn-lt"/>
                <a:ea typeface="+mn-ea"/>
                <a:cs typeface="+mn-cs"/>
              </a:defRPr>
            </a:lvl1pPr>
          </a:lstStyle>
          <a:p>
            <a:pPr>
              <a:lnSpc>
                <a:spcPct val="90000"/>
              </a:lnSpc>
              <a:spcBef>
                <a:spcPts val="0"/>
              </a:spcBef>
              <a:spcAft>
                <a:spcPts val="600"/>
              </a:spcAft>
              <a:buClr>
                <a:schemeClr val="bg1"/>
              </a:buClr>
            </a:pPr>
            <a:r>
              <a:rPr lang="en-US" sz="1765" spc="-26" baseline="0" dirty="0" smtClean="0">
                <a:solidFill>
                  <a:schemeClr val="bg2"/>
                </a:solidFill>
                <a:latin typeface="+mn-lt"/>
              </a:rPr>
              <a:t>Product family name</a:t>
            </a:r>
            <a:endParaRPr lang="en-US" sz="1765" spc="-26" baseline="0" dirty="0">
              <a:solidFill>
                <a:schemeClr val="bg2"/>
              </a:solidFill>
              <a:latin typeface="+mn-lt"/>
            </a:endParaRPr>
          </a:p>
        </p:txBody>
      </p:sp>
      <p:sp>
        <p:nvSpPr>
          <p:cNvPr id="14" name="Text Placeholder 15"/>
          <p:cNvSpPr>
            <a:spLocks noGrp="1"/>
          </p:cNvSpPr>
          <p:nvPr>
            <p:ph type="body" sz="quarter" idx="13" hasCustomPrompt="1"/>
          </p:nvPr>
        </p:nvSpPr>
        <p:spPr>
          <a:xfrm>
            <a:off x="1193936" y="2297191"/>
            <a:ext cx="2283199" cy="158890"/>
          </a:xfrm>
          <a:prstGeom prst="rect">
            <a:avLst/>
          </a:prstGeom>
        </p:spPr>
        <p:txBody>
          <a:bodyPr/>
          <a:lstStyle>
            <a:lvl1pPr marL="0" indent="0">
              <a:lnSpc>
                <a:spcPct val="90000"/>
              </a:lnSpc>
              <a:spcBef>
                <a:spcPts val="0"/>
              </a:spcBef>
              <a:spcAft>
                <a:spcPts val="529"/>
              </a:spcAft>
              <a:buClr>
                <a:schemeClr val="bg1"/>
              </a:buClr>
              <a:buNone/>
              <a:defRPr lang="en-US" sz="882" spc="-26" baseline="0" dirty="0">
                <a:solidFill>
                  <a:schemeClr val="bg2"/>
                </a:solidFill>
              </a:defRPr>
            </a:lvl1pPr>
          </a:lstStyle>
          <a:p>
            <a:pPr>
              <a:lnSpc>
                <a:spcPct val="90000"/>
              </a:lnSpc>
              <a:spcBef>
                <a:spcPts val="0"/>
              </a:spcBef>
              <a:spcAft>
                <a:spcPts val="600"/>
              </a:spcAft>
              <a:buClr>
                <a:schemeClr val="bg1"/>
              </a:buClr>
            </a:pPr>
            <a:r>
              <a:rPr lang="en-US" sz="1147" spc="-26" baseline="0" dirty="0" smtClean="0">
                <a:solidFill>
                  <a:schemeClr val="bg2"/>
                </a:solidFill>
                <a:latin typeface="+mn-lt"/>
              </a:rPr>
              <a:t>Product family tagline.</a:t>
            </a:r>
            <a:endParaRPr lang="en-US" sz="1147" spc="-26" baseline="0" dirty="0">
              <a:solidFill>
                <a:schemeClr val="bg2"/>
              </a:solidFill>
              <a:latin typeface="+mn-lt"/>
            </a:endParaRPr>
          </a:p>
        </p:txBody>
      </p:sp>
    </p:spTree>
    <p:extLst>
      <p:ext uri="{BB962C8B-B14F-4D97-AF65-F5344CB8AC3E}">
        <p14:creationId xmlns:p14="http://schemas.microsoft.com/office/powerpoint/2010/main" val="4003304608"/>
      </p:ext>
    </p:extLst>
  </p:cSld>
  <p:clrMapOvr>
    <a:masterClrMapping/>
  </p:clrMapOvr>
  <p:transition spd="slow">
    <p:wipe dir="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83777" y="8971386"/>
            <a:ext cx="519729" cy="519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3"/>
          <p:cNvSpPr>
            <a:spLocks noGrp="1"/>
          </p:cNvSpPr>
          <p:nvPr>
            <p:ph type="title"/>
          </p:nvPr>
        </p:nvSpPr>
        <p:spPr>
          <a:xfrm>
            <a:off x="319429" y="689665"/>
            <a:ext cx="6179345" cy="276999"/>
          </a:xfrm>
        </p:spPr>
        <p:txBody>
          <a:bodyPr anchor="b" anchorCtr="0"/>
          <a:lstStyle/>
          <a:p>
            <a:r>
              <a:rPr lang="en-US" sz="2000" dirty="0" smtClean="0"/>
              <a:t>Table of contents</a:t>
            </a:r>
            <a:endParaRPr lang="en-US" sz="2000" dirty="0"/>
          </a:p>
        </p:txBody>
      </p:sp>
    </p:spTree>
    <p:extLst>
      <p:ext uri="{BB962C8B-B14F-4D97-AF65-F5344CB8AC3E}">
        <p14:creationId xmlns:p14="http://schemas.microsoft.com/office/powerpoint/2010/main" val="3304374094"/>
      </p:ext>
    </p:extLst>
  </p:cSld>
  <p:clrMapOvr>
    <a:masterClrMapping/>
  </p:clrMapOvr>
  <p:transition spd="slow">
    <p:wipe dir="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le+Sub_and_Content">
    <p:spTree>
      <p:nvGrpSpPr>
        <p:cNvPr id="1" name=""/>
        <p:cNvGrpSpPr/>
        <p:nvPr/>
      </p:nvGrpSpPr>
      <p:grpSpPr>
        <a:xfrm>
          <a:off x="0" y="0"/>
          <a:ext cx="0" cy="0"/>
          <a:chOff x="0" y="0"/>
          <a:chExt cx="0" cy="0"/>
        </a:xfrm>
      </p:grpSpPr>
      <p:sp>
        <p:nvSpPr>
          <p:cNvPr id="8" name="Round Same Side Corner Rectangle 7"/>
          <p:cNvSpPr/>
          <p:nvPr userDrawn="1"/>
        </p:nvSpPr>
        <p:spPr>
          <a:xfrm rot="5400000">
            <a:off x="1004978" y="-115981"/>
            <a:ext cx="1088136" cy="5079294"/>
          </a:xfrm>
          <a:prstGeom prst="round2SameRect">
            <a:avLst>
              <a:gd name="adj1" fmla="val 6350"/>
              <a:gd name="adj2" fmla="val 0"/>
            </a:avLst>
          </a:prstGeom>
          <a:solidFill>
            <a:schemeClr val="tx2"/>
          </a:solidFill>
          <a:ln>
            <a:noFill/>
          </a:ln>
          <a:effectLst/>
        </p:spPr>
        <p:txBody>
          <a:bodyPr wrap="square" lIns="45720" tIns="45720" rIns="45720" bIns="45720" rtlCol="0" anchor="ctr">
            <a:noAutofit/>
          </a:bodyPr>
          <a:lstStyle/>
          <a:p>
            <a:pPr algn="ctr">
              <a:lnSpc>
                <a:spcPct val="90000"/>
              </a:lnSpc>
              <a:spcAft>
                <a:spcPts val="600"/>
              </a:spcAft>
            </a:pPr>
            <a:endParaRPr lang="en-US" sz="2000" dirty="0" smtClean="0">
              <a:solidFill>
                <a:srgbClr val="0085C3"/>
              </a:solidFill>
            </a:endParaRPr>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4309" y="2057397"/>
            <a:ext cx="736425" cy="73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Picture Placeholder 10"/>
          <p:cNvSpPr>
            <a:spLocks noGrp="1"/>
          </p:cNvSpPr>
          <p:nvPr>
            <p:ph type="pic" sz="quarter" idx="10"/>
          </p:nvPr>
        </p:nvSpPr>
        <p:spPr>
          <a:xfrm>
            <a:off x="4259263" y="754063"/>
            <a:ext cx="3292475" cy="2344737"/>
          </a:xfrm>
          <a:prstGeom prst="rect">
            <a:avLst/>
          </a:prstGeom>
        </p:spPr>
        <p:txBody>
          <a:bodyPr/>
          <a:lstStyle/>
          <a:p>
            <a:endParaRPr lang="en-US"/>
          </a:p>
        </p:txBody>
      </p:sp>
      <p:sp>
        <p:nvSpPr>
          <p:cNvPr id="5" name="Content Placeholder 4"/>
          <p:cNvSpPr>
            <a:spLocks noGrp="1"/>
          </p:cNvSpPr>
          <p:nvPr>
            <p:ph sz="quarter" idx="11"/>
          </p:nvPr>
        </p:nvSpPr>
        <p:spPr>
          <a:xfrm>
            <a:off x="783777" y="3685877"/>
            <a:ext cx="6432271" cy="787395"/>
          </a:xfrm>
          <a:prstGeom prst="rect">
            <a:avLst/>
          </a:prstGeom>
        </p:spPr>
        <p:txBody>
          <a:bodyPr numCol="2" spcCol="274320"/>
          <a:lstStyle>
            <a:lvl1pPr>
              <a:lnSpc>
                <a:spcPct val="100000"/>
              </a:lnSpc>
              <a:spcBef>
                <a:spcPts val="400"/>
              </a:spcBef>
              <a:spcAft>
                <a:spcPts val="400"/>
              </a:spcAft>
              <a:defRPr sz="1200"/>
            </a:lvl1pPr>
            <a:lvl2pPr marL="457200" indent="-227013">
              <a:lnSpc>
                <a:spcPct val="100000"/>
              </a:lnSpc>
              <a:spcBef>
                <a:spcPts val="400"/>
              </a:spcBef>
              <a:spcAft>
                <a:spcPts val="400"/>
              </a:spcAft>
              <a:defRPr sz="1050"/>
            </a:lvl2pPr>
            <a:lvl3pPr marL="0" indent="0">
              <a:lnSpc>
                <a:spcPct val="100000"/>
              </a:lnSpc>
              <a:spcBef>
                <a:spcPts val="400"/>
              </a:spcBef>
              <a:spcAft>
                <a:spcPts val="400"/>
              </a:spcAft>
              <a:buNone/>
              <a:defRPr sz="1200" b="0">
                <a:solidFill>
                  <a:schemeClr val="tx2"/>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 Placeholder 11"/>
          <p:cNvSpPr>
            <a:spLocks noGrp="1"/>
          </p:cNvSpPr>
          <p:nvPr>
            <p:ph type="body" sz="quarter" idx="12" hasCustomPrompt="1"/>
          </p:nvPr>
        </p:nvSpPr>
        <p:spPr>
          <a:xfrm>
            <a:off x="1353127" y="2168287"/>
            <a:ext cx="2587106" cy="276999"/>
          </a:xfrm>
          <a:prstGeom prst="rect">
            <a:avLst/>
          </a:prstGeom>
        </p:spPr>
        <p:txBody>
          <a:bodyPr anchor="b"/>
          <a:lstStyle>
            <a:lvl1pPr marL="0" indent="0" algn="l" defTabSz="914400" rtl="0" eaLnBrk="1" latinLnBrk="0" hangingPunct="1">
              <a:lnSpc>
                <a:spcPct val="90000"/>
              </a:lnSpc>
              <a:spcBef>
                <a:spcPts val="0"/>
              </a:spcBef>
              <a:spcAft>
                <a:spcPts val="600"/>
              </a:spcAft>
              <a:buClr>
                <a:schemeClr val="bg1"/>
              </a:buClr>
              <a:buNone/>
              <a:defRPr lang="en-US" sz="2000" kern="1200" spc="-30" baseline="0" dirty="0">
                <a:solidFill>
                  <a:schemeClr val="bg2"/>
                </a:solidFill>
                <a:latin typeface="+mn-lt"/>
                <a:ea typeface="+mn-ea"/>
                <a:cs typeface="+mn-cs"/>
              </a:defRPr>
            </a:lvl1pPr>
          </a:lstStyle>
          <a:p>
            <a:pPr>
              <a:lnSpc>
                <a:spcPct val="90000"/>
              </a:lnSpc>
              <a:spcBef>
                <a:spcPts val="0"/>
              </a:spcBef>
              <a:spcAft>
                <a:spcPts val="600"/>
              </a:spcAft>
              <a:buClr>
                <a:schemeClr val="bg1"/>
              </a:buClr>
            </a:pPr>
            <a:r>
              <a:rPr lang="en-US" sz="2000" spc="-30" baseline="0" dirty="0" smtClean="0">
                <a:solidFill>
                  <a:schemeClr val="bg2"/>
                </a:solidFill>
                <a:latin typeface="+mn-lt"/>
              </a:rPr>
              <a:t>Product family name</a:t>
            </a:r>
            <a:endParaRPr lang="en-US" sz="2000" spc="-30" baseline="0" dirty="0">
              <a:solidFill>
                <a:schemeClr val="bg2"/>
              </a:solidFill>
              <a:latin typeface="+mn-lt"/>
            </a:endParaRPr>
          </a:p>
        </p:txBody>
      </p:sp>
      <p:sp>
        <p:nvSpPr>
          <p:cNvPr id="16" name="Text Placeholder 15"/>
          <p:cNvSpPr>
            <a:spLocks noGrp="1"/>
          </p:cNvSpPr>
          <p:nvPr>
            <p:ph type="body" sz="quarter" idx="13" hasCustomPrompt="1"/>
          </p:nvPr>
        </p:nvSpPr>
        <p:spPr>
          <a:xfrm>
            <a:off x="1353127" y="2526910"/>
            <a:ext cx="2587625" cy="180049"/>
          </a:xfrm>
          <a:prstGeom prst="rect">
            <a:avLst/>
          </a:prstGeom>
        </p:spPr>
        <p:txBody>
          <a:bodyPr/>
          <a:lstStyle>
            <a:lvl1pPr marL="0" indent="0">
              <a:lnSpc>
                <a:spcPct val="90000"/>
              </a:lnSpc>
              <a:spcBef>
                <a:spcPts val="0"/>
              </a:spcBef>
              <a:spcAft>
                <a:spcPts val="600"/>
              </a:spcAft>
              <a:buClr>
                <a:schemeClr val="bg1"/>
              </a:buClr>
              <a:buNone/>
              <a:defRPr lang="en-US" sz="1000" spc="-30" baseline="0" dirty="0">
                <a:solidFill>
                  <a:schemeClr val="bg2"/>
                </a:solidFill>
              </a:defRPr>
            </a:lvl1pPr>
          </a:lstStyle>
          <a:p>
            <a:pPr>
              <a:lnSpc>
                <a:spcPct val="90000"/>
              </a:lnSpc>
              <a:spcBef>
                <a:spcPts val="0"/>
              </a:spcBef>
              <a:spcAft>
                <a:spcPts val="600"/>
              </a:spcAft>
              <a:buClr>
                <a:schemeClr val="bg1"/>
              </a:buClr>
            </a:pPr>
            <a:r>
              <a:rPr lang="en-US" sz="1300" spc="-30" baseline="0" dirty="0" smtClean="0">
                <a:solidFill>
                  <a:schemeClr val="bg2"/>
                </a:solidFill>
                <a:latin typeface="+mn-lt"/>
              </a:rPr>
              <a:t>Product family tagline.</a:t>
            </a:r>
            <a:endParaRPr lang="en-US" sz="1300" spc="-30" baseline="0" dirty="0">
              <a:solidFill>
                <a:schemeClr val="bg2"/>
              </a:solidFill>
              <a:latin typeface="+mn-lt"/>
            </a:endParaRPr>
          </a:p>
        </p:txBody>
      </p:sp>
    </p:spTree>
    <p:extLst>
      <p:ext uri="{BB962C8B-B14F-4D97-AF65-F5344CB8AC3E}">
        <p14:creationId xmlns:p14="http://schemas.microsoft.com/office/powerpoint/2010/main" val="4187340120"/>
      </p:ext>
    </p:extLst>
  </p:cSld>
  <p:clrMapOvr>
    <a:masterClrMapping/>
  </p:clrMapOvr>
  <p:transition spd="slow">
    <p:wipe dir="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83777" y="8971386"/>
            <a:ext cx="519729" cy="519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3"/>
          <p:cNvSpPr>
            <a:spLocks noGrp="1"/>
          </p:cNvSpPr>
          <p:nvPr>
            <p:ph type="title"/>
          </p:nvPr>
        </p:nvSpPr>
        <p:spPr>
          <a:xfrm>
            <a:off x="319429" y="689665"/>
            <a:ext cx="6179345" cy="276999"/>
          </a:xfrm>
        </p:spPr>
        <p:txBody>
          <a:bodyPr anchor="b" anchorCtr="0"/>
          <a:lstStyle/>
          <a:p>
            <a:r>
              <a:rPr lang="en-US" sz="2000" dirty="0" smtClean="0"/>
              <a:t>Table of contents</a:t>
            </a:r>
            <a:endParaRPr lang="en-US" sz="2000" dirty="0"/>
          </a:p>
        </p:txBody>
      </p:sp>
    </p:spTree>
    <p:extLst>
      <p:ext uri="{BB962C8B-B14F-4D97-AF65-F5344CB8AC3E}">
        <p14:creationId xmlns:p14="http://schemas.microsoft.com/office/powerpoint/2010/main" val="1662713504"/>
      </p:ext>
    </p:extLst>
  </p:cSld>
  <p:clrMapOvr>
    <a:masterClrMapping/>
  </p:clrMapOvr>
  <p:transition spd="slow">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 Title">
    <p:spTree>
      <p:nvGrpSpPr>
        <p:cNvPr id="1" name=""/>
        <p:cNvGrpSpPr/>
        <p:nvPr/>
      </p:nvGrpSpPr>
      <p:grpSpPr>
        <a:xfrm>
          <a:off x="0" y="0"/>
          <a:ext cx="0" cy="0"/>
          <a:chOff x="0" y="0"/>
          <a:chExt cx="0" cy="0"/>
        </a:xfrm>
      </p:grpSpPr>
      <p:sp>
        <p:nvSpPr>
          <p:cNvPr id="6" name="Title 3"/>
          <p:cNvSpPr>
            <a:spLocks noGrp="1"/>
          </p:cNvSpPr>
          <p:nvPr>
            <p:ph type="title" hasCustomPrompt="1"/>
          </p:nvPr>
        </p:nvSpPr>
        <p:spPr>
          <a:xfrm>
            <a:off x="319429" y="689665"/>
            <a:ext cx="6179345" cy="367239"/>
          </a:xfrm>
        </p:spPr>
        <p:txBody>
          <a:bodyPr anchor="b" anchorCtr="0"/>
          <a:lstStyle>
            <a:lvl1pPr>
              <a:defRPr/>
            </a:lvl1pPr>
          </a:lstStyle>
          <a:p>
            <a:r>
              <a:rPr lang="en-US" sz="2000" dirty="0" smtClean="0"/>
              <a:t>Title</a:t>
            </a:r>
            <a:endParaRPr lang="en-US" sz="2000" dirty="0"/>
          </a:p>
        </p:txBody>
      </p:sp>
      <p:sp>
        <p:nvSpPr>
          <p:cNvPr id="2" name="TextBox 1"/>
          <p:cNvSpPr txBox="1"/>
          <p:nvPr userDrawn="1"/>
        </p:nvSpPr>
        <p:spPr>
          <a:xfrm>
            <a:off x="376808" y="9514865"/>
            <a:ext cx="404967" cy="258528"/>
          </a:xfrm>
          <a:prstGeom prst="rect">
            <a:avLst/>
          </a:prstGeom>
          <a:noFill/>
        </p:spPr>
        <p:txBody>
          <a:bodyPr wrap="square" rtlCol="0">
            <a:noAutofit/>
          </a:bodyPr>
          <a:lstStyle/>
          <a:p>
            <a:pPr algn="l">
              <a:lnSpc>
                <a:spcPct val="90000"/>
              </a:lnSpc>
              <a:spcBef>
                <a:spcPts val="0"/>
              </a:spcBef>
              <a:spcAft>
                <a:spcPts val="600"/>
              </a:spcAft>
              <a:buClr>
                <a:schemeClr val="bg1"/>
              </a:buClr>
            </a:pPr>
            <a:fld id="{C78759E0-E15A-4559-BBA6-3763FDD7D25F}" type="slidenum">
              <a:rPr lang="en-US" sz="1000" smtClean="0">
                <a:solidFill>
                  <a:schemeClr val="tx1">
                    <a:lumMod val="50000"/>
                    <a:lumOff val="50000"/>
                  </a:schemeClr>
                </a:solidFill>
                <a:latin typeface="+mn-lt"/>
              </a:rPr>
              <a:t>‹#›</a:t>
            </a:fld>
            <a:endParaRPr lang="en-US" sz="1200" dirty="0">
              <a:solidFill>
                <a:schemeClr val="tx1">
                  <a:lumMod val="50000"/>
                  <a:lumOff val="50000"/>
                </a:schemeClr>
              </a:solidFill>
              <a:latin typeface="+mn-lt"/>
            </a:endParaRP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767937" y="9209217"/>
            <a:ext cx="564178" cy="564176"/>
          </a:xfrm>
          <a:prstGeom prst="rect">
            <a:avLst/>
          </a:prstGeom>
        </p:spPr>
      </p:pic>
    </p:spTree>
    <p:extLst>
      <p:ext uri="{BB962C8B-B14F-4D97-AF65-F5344CB8AC3E}">
        <p14:creationId xmlns:p14="http://schemas.microsoft.com/office/powerpoint/2010/main" val="175779338"/>
      </p:ext>
    </p:extLst>
  </p:cSld>
  <p:clrMapOvr>
    <a:masterClrMapping/>
  </p:clrMapOvr>
  <p:transition spd="slow">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83777" y="8971386"/>
            <a:ext cx="519729" cy="519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3"/>
          <p:cNvSpPr>
            <a:spLocks noGrp="1"/>
          </p:cNvSpPr>
          <p:nvPr>
            <p:ph type="title"/>
          </p:nvPr>
        </p:nvSpPr>
        <p:spPr>
          <a:xfrm>
            <a:off x="319429" y="689665"/>
            <a:ext cx="6179345" cy="276999"/>
          </a:xfrm>
        </p:spPr>
        <p:txBody>
          <a:bodyPr anchor="b" anchorCtr="0"/>
          <a:lstStyle/>
          <a:p>
            <a:r>
              <a:rPr lang="en-US" sz="2000" dirty="0" smtClean="0"/>
              <a:t>Table of contents</a:t>
            </a:r>
            <a:endParaRPr lang="en-US" sz="2000" dirty="0"/>
          </a:p>
        </p:txBody>
      </p:sp>
    </p:spTree>
    <p:extLst>
      <p:ext uri="{BB962C8B-B14F-4D97-AF65-F5344CB8AC3E}">
        <p14:creationId xmlns:p14="http://schemas.microsoft.com/office/powerpoint/2010/main" val="109490104"/>
      </p:ext>
    </p:extLst>
  </p:cSld>
  <p:clrMapOvr>
    <a:masterClrMapping/>
  </p:clrMapOvr>
  <p:transition spd="slow">
    <p:wipe dir="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83777" y="8971386"/>
            <a:ext cx="519729" cy="519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3"/>
          <p:cNvSpPr>
            <a:spLocks noGrp="1"/>
          </p:cNvSpPr>
          <p:nvPr>
            <p:ph type="title"/>
          </p:nvPr>
        </p:nvSpPr>
        <p:spPr>
          <a:xfrm>
            <a:off x="319429" y="689665"/>
            <a:ext cx="6179345" cy="276999"/>
          </a:xfrm>
        </p:spPr>
        <p:txBody>
          <a:bodyPr anchor="b" anchorCtr="0"/>
          <a:lstStyle/>
          <a:p>
            <a:r>
              <a:rPr lang="en-US" sz="2000" dirty="0" smtClean="0"/>
              <a:t>Table of contents</a:t>
            </a:r>
            <a:endParaRPr lang="en-US" sz="2000" dirty="0"/>
          </a:p>
        </p:txBody>
      </p:sp>
    </p:spTree>
    <p:extLst>
      <p:ext uri="{BB962C8B-B14F-4D97-AF65-F5344CB8AC3E}">
        <p14:creationId xmlns:p14="http://schemas.microsoft.com/office/powerpoint/2010/main" val="807145347"/>
      </p:ext>
    </p:extLst>
  </p:cSld>
  <p:clrMapOvr>
    <a:masterClrMapping/>
  </p:clrMapOvr>
  <p:transition spd="slow">
    <p:wipe dir="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Sub_and_Conten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4259263" y="754063"/>
            <a:ext cx="3292475" cy="2344737"/>
          </a:xfrm>
          <a:prstGeom prst="rect">
            <a:avLst/>
          </a:prstGeom>
        </p:spPr>
        <p:txBody>
          <a:bodyPr/>
          <a:lstStyle/>
          <a:p>
            <a:endParaRPr lang="en-US"/>
          </a:p>
        </p:txBody>
      </p:sp>
      <p:sp>
        <p:nvSpPr>
          <p:cNvPr id="7" name="Round Same Side Corner Rectangle 6"/>
          <p:cNvSpPr/>
          <p:nvPr userDrawn="1"/>
        </p:nvSpPr>
        <p:spPr>
          <a:xfrm rot="5400000">
            <a:off x="872198" y="-37532"/>
            <a:ext cx="989215" cy="4481730"/>
          </a:xfrm>
          <a:prstGeom prst="round2SameRect">
            <a:avLst>
              <a:gd name="adj1" fmla="val 6350"/>
              <a:gd name="adj2" fmla="val 0"/>
            </a:avLst>
          </a:prstGeom>
          <a:solidFill>
            <a:schemeClr val="tx2"/>
          </a:solidFill>
          <a:ln>
            <a:noFill/>
          </a:ln>
          <a:effectLst/>
        </p:spPr>
        <p:txBody>
          <a:bodyPr wrap="square" lIns="40341" tIns="40341" rIns="40341" bIns="40341" rtlCol="0" anchor="ctr">
            <a:noAutofit/>
          </a:bodyPr>
          <a:lstStyle/>
          <a:p>
            <a:pPr algn="ctr">
              <a:lnSpc>
                <a:spcPct val="90000"/>
              </a:lnSpc>
              <a:spcAft>
                <a:spcPts val="529"/>
              </a:spcAft>
            </a:pPr>
            <a:endParaRPr lang="en-US" sz="1765" dirty="0" smtClean="0">
              <a:solidFill>
                <a:srgbClr val="0085C3"/>
              </a:solidFill>
            </a:endParaRPr>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8508" y="1870362"/>
            <a:ext cx="649787" cy="669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 Placeholder 11"/>
          <p:cNvSpPr>
            <a:spLocks noGrp="1"/>
          </p:cNvSpPr>
          <p:nvPr>
            <p:ph type="body" sz="quarter" idx="12" hasCustomPrompt="1"/>
          </p:nvPr>
        </p:nvSpPr>
        <p:spPr>
          <a:xfrm>
            <a:off x="1193935" y="1978561"/>
            <a:ext cx="2282741" cy="244426"/>
          </a:xfrm>
          <a:prstGeom prst="rect">
            <a:avLst/>
          </a:prstGeom>
        </p:spPr>
        <p:txBody>
          <a:bodyPr anchor="b"/>
          <a:lstStyle>
            <a:lvl1pPr marL="0" indent="0" algn="l" defTabSz="806867" rtl="0" eaLnBrk="1" latinLnBrk="0" hangingPunct="1">
              <a:lnSpc>
                <a:spcPct val="90000"/>
              </a:lnSpc>
              <a:spcBef>
                <a:spcPts val="0"/>
              </a:spcBef>
              <a:spcAft>
                <a:spcPts val="529"/>
              </a:spcAft>
              <a:buClr>
                <a:schemeClr val="bg1"/>
              </a:buClr>
              <a:buNone/>
              <a:defRPr lang="en-US" sz="1765" kern="1200" spc="-26" baseline="0" dirty="0">
                <a:solidFill>
                  <a:schemeClr val="bg2"/>
                </a:solidFill>
                <a:latin typeface="+mn-lt"/>
                <a:ea typeface="+mn-ea"/>
                <a:cs typeface="+mn-cs"/>
              </a:defRPr>
            </a:lvl1pPr>
          </a:lstStyle>
          <a:p>
            <a:pPr>
              <a:lnSpc>
                <a:spcPct val="90000"/>
              </a:lnSpc>
              <a:spcBef>
                <a:spcPts val="0"/>
              </a:spcBef>
              <a:spcAft>
                <a:spcPts val="600"/>
              </a:spcAft>
              <a:buClr>
                <a:schemeClr val="bg1"/>
              </a:buClr>
            </a:pPr>
            <a:r>
              <a:rPr lang="en-US" sz="1765" spc="-26" baseline="0" dirty="0" smtClean="0">
                <a:solidFill>
                  <a:schemeClr val="bg2"/>
                </a:solidFill>
                <a:latin typeface="+mn-lt"/>
              </a:rPr>
              <a:t>Product family name</a:t>
            </a:r>
            <a:endParaRPr lang="en-US" sz="1765" spc="-26" baseline="0" dirty="0">
              <a:solidFill>
                <a:schemeClr val="bg2"/>
              </a:solidFill>
              <a:latin typeface="+mn-lt"/>
            </a:endParaRPr>
          </a:p>
        </p:txBody>
      </p:sp>
      <p:sp>
        <p:nvSpPr>
          <p:cNvPr id="14" name="Text Placeholder 15"/>
          <p:cNvSpPr>
            <a:spLocks noGrp="1"/>
          </p:cNvSpPr>
          <p:nvPr>
            <p:ph type="body" sz="quarter" idx="13" hasCustomPrompt="1"/>
          </p:nvPr>
        </p:nvSpPr>
        <p:spPr>
          <a:xfrm>
            <a:off x="1193936" y="2297191"/>
            <a:ext cx="2283199" cy="158890"/>
          </a:xfrm>
          <a:prstGeom prst="rect">
            <a:avLst/>
          </a:prstGeom>
        </p:spPr>
        <p:txBody>
          <a:bodyPr/>
          <a:lstStyle>
            <a:lvl1pPr marL="0" indent="0">
              <a:lnSpc>
                <a:spcPct val="90000"/>
              </a:lnSpc>
              <a:spcBef>
                <a:spcPts val="0"/>
              </a:spcBef>
              <a:spcAft>
                <a:spcPts val="529"/>
              </a:spcAft>
              <a:buClr>
                <a:schemeClr val="bg1"/>
              </a:buClr>
              <a:buNone/>
              <a:defRPr lang="en-US" sz="882" spc="-26" baseline="0" dirty="0">
                <a:solidFill>
                  <a:schemeClr val="bg2"/>
                </a:solidFill>
              </a:defRPr>
            </a:lvl1pPr>
          </a:lstStyle>
          <a:p>
            <a:pPr>
              <a:lnSpc>
                <a:spcPct val="90000"/>
              </a:lnSpc>
              <a:spcBef>
                <a:spcPts val="0"/>
              </a:spcBef>
              <a:spcAft>
                <a:spcPts val="600"/>
              </a:spcAft>
              <a:buClr>
                <a:schemeClr val="bg1"/>
              </a:buClr>
            </a:pPr>
            <a:r>
              <a:rPr lang="en-US" sz="1147" spc="-26" baseline="0" dirty="0" smtClean="0">
                <a:solidFill>
                  <a:schemeClr val="bg2"/>
                </a:solidFill>
                <a:latin typeface="+mn-lt"/>
              </a:rPr>
              <a:t>Product family tagline.</a:t>
            </a:r>
            <a:endParaRPr lang="en-US" sz="1147" spc="-26" baseline="0" dirty="0">
              <a:solidFill>
                <a:schemeClr val="bg2"/>
              </a:solidFill>
              <a:latin typeface="+mn-lt"/>
            </a:endParaRPr>
          </a:p>
        </p:txBody>
      </p:sp>
    </p:spTree>
    <p:extLst>
      <p:ext uri="{BB962C8B-B14F-4D97-AF65-F5344CB8AC3E}">
        <p14:creationId xmlns:p14="http://schemas.microsoft.com/office/powerpoint/2010/main" val="2894376215"/>
      </p:ext>
    </p:extLst>
  </p:cSld>
  <p:clrMapOvr>
    <a:masterClrMapping/>
  </p:clrMapOvr>
  <p:transition spd="slow">
    <p:wipe dir="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83777" y="8971386"/>
            <a:ext cx="519729" cy="519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3"/>
          <p:cNvSpPr>
            <a:spLocks noGrp="1"/>
          </p:cNvSpPr>
          <p:nvPr>
            <p:ph type="title"/>
          </p:nvPr>
        </p:nvSpPr>
        <p:spPr>
          <a:xfrm>
            <a:off x="319429" y="689665"/>
            <a:ext cx="6179345" cy="276999"/>
          </a:xfrm>
        </p:spPr>
        <p:txBody>
          <a:bodyPr anchor="b" anchorCtr="0"/>
          <a:lstStyle/>
          <a:p>
            <a:r>
              <a:rPr lang="en-US" sz="2000" dirty="0" smtClean="0"/>
              <a:t>Table of contents</a:t>
            </a:r>
            <a:endParaRPr lang="en-US" sz="2000" dirty="0"/>
          </a:p>
        </p:txBody>
      </p:sp>
    </p:spTree>
    <p:extLst>
      <p:ext uri="{BB962C8B-B14F-4D97-AF65-F5344CB8AC3E}">
        <p14:creationId xmlns:p14="http://schemas.microsoft.com/office/powerpoint/2010/main" val="1725486054"/>
      </p:ext>
    </p:extLst>
  </p:cSld>
  <p:clrMapOvr>
    <a:masterClrMapping/>
  </p:clrMapOvr>
  <p:transition spd="slow">
    <p:wipe dir="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Sub_and_Content">
    <p:spTree>
      <p:nvGrpSpPr>
        <p:cNvPr id="1" name=""/>
        <p:cNvGrpSpPr/>
        <p:nvPr/>
      </p:nvGrpSpPr>
      <p:grpSpPr>
        <a:xfrm>
          <a:off x="0" y="0"/>
          <a:ext cx="0" cy="0"/>
          <a:chOff x="0" y="0"/>
          <a:chExt cx="0" cy="0"/>
        </a:xfrm>
      </p:grpSpPr>
      <p:sp>
        <p:nvSpPr>
          <p:cNvPr id="8" name="Round Same Side Corner Rectangle 7"/>
          <p:cNvSpPr/>
          <p:nvPr userDrawn="1"/>
        </p:nvSpPr>
        <p:spPr>
          <a:xfrm rot="5400000">
            <a:off x="1004978" y="-115981"/>
            <a:ext cx="1088136" cy="5079294"/>
          </a:xfrm>
          <a:prstGeom prst="round2SameRect">
            <a:avLst>
              <a:gd name="adj1" fmla="val 6350"/>
              <a:gd name="adj2" fmla="val 0"/>
            </a:avLst>
          </a:prstGeom>
          <a:solidFill>
            <a:schemeClr val="tx2"/>
          </a:solidFill>
          <a:ln>
            <a:noFill/>
          </a:ln>
          <a:effectLst/>
        </p:spPr>
        <p:txBody>
          <a:bodyPr wrap="square" lIns="45720" tIns="45720" rIns="45720" bIns="45720" rtlCol="0" anchor="ctr">
            <a:noAutofit/>
          </a:bodyPr>
          <a:lstStyle/>
          <a:p>
            <a:pPr algn="ctr">
              <a:lnSpc>
                <a:spcPct val="90000"/>
              </a:lnSpc>
              <a:spcAft>
                <a:spcPts val="600"/>
              </a:spcAft>
            </a:pPr>
            <a:endParaRPr lang="en-US" sz="2000" dirty="0" smtClean="0">
              <a:solidFill>
                <a:srgbClr val="0085C3"/>
              </a:solidFill>
            </a:endParaRPr>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4309" y="2057397"/>
            <a:ext cx="736425" cy="73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Picture Placeholder 10"/>
          <p:cNvSpPr>
            <a:spLocks noGrp="1"/>
          </p:cNvSpPr>
          <p:nvPr>
            <p:ph type="pic" sz="quarter" idx="10"/>
          </p:nvPr>
        </p:nvSpPr>
        <p:spPr>
          <a:xfrm>
            <a:off x="4259263" y="754063"/>
            <a:ext cx="3292475" cy="2344737"/>
          </a:xfrm>
          <a:prstGeom prst="rect">
            <a:avLst/>
          </a:prstGeom>
        </p:spPr>
        <p:txBody>
          <a:bodyPr/>
          <a:lstStyle/>
          <a:p>
            <a:endParaRPr lang="en-US"/>
          </a:p>
        </p:txBody>
      </p:sp>
      <p:sp>
        <p:nvSpPr>
          <p:cNvPr id="5" name="Content Placeholder 4"/>
          <p:cNvSpPr>
            <a:spLocks noGrp="1"/>
          </p:cNvSpPr>
          <p:nvPr>
            <p:ph sz="quarter" idx="11"/>
          </p:nvPr>
        </p:nvSpPr>
        <p:spPr>
          <a:xfrm>
            <a:off x="783777" y="3685877"/>
            <a:ext cx="6432271" cy="787395"/>
          </a:xfrm>
          <a:prstGeom prst="rect">
            <a:avLst/>
          </a:prstGeom>
        </p:spPr>
        <p:txBody>
          <a:bodyPr numCol="2" spcCol="274320"/>
          <a:lstStyle>
            <a:lvl1pPr>
              <a:lnSpc>
                <a:spcPct val="100000"/>
              </a:lnSpc>
              <a:spcBef>
                <a:spcPts val="400"/>
              </a:spcBef>
              <a:spcAft>
                <a:spcPts val="400"/>
              </a:spcAft>
              <a:defRPr sz="1200"/>
            </a:lvl1pPr>
            <a:lvl2pPr marL="457200" indent="-227013">
              <a:lnSpc>
                <a:spcPct val="100000"/>
              </a:lnSpc>
              <a:spcBef>
                <a:spcPts val="400"/>
              </a:spcBef>
              <a:spcAft>
                <a:spcPts val="400"/>
              </a:spcAft>
              <a:defRPr sz="1050"/>
            </a:lvl2pPr>
            <a:lvl3pPr marL="0" indent="0">
              <a:lnSpc>
                <a:spcPct val="100000"/>
              </a:lnSpc>
              <a:spcBef>
                <a:spcPts val="400"/>
              </a:spcBef>
              <a:spcAft>
                <a:spcPts val="400"/>
              </a:spcAft>
              <a:buNone/>
              <a:defRPr sz="1200" b="0">
                <a:solidFill>
                  <a:schemeClr val="tx2"/>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 Placeholder 11"/>
          <p:cNvSpPr>
            <a:spLocks noGrp="1"/>
          </p:cNvSpPr>
          <p:nvPr>
            <p:ph type="body" sz="quarter" idx="12" hasCustomPrompt="1"/>
          </p:nvPr>
        </p:nvSpPr>
        <p:spPr>
          <a:xfrm>
            <a:off x="1353127" y="2168287"/>
            <a:ext cx="2587106" cy="276999"/>
          </a:xfrm>
          <a:prstGeom prst="rect">
            <a:avLst/>
          </a:prstGeom>
        </p:spPr>
        <p:txBody>
          <a:bodyPr anchor="b"/>
          <a:lstStyle>
            <a:lvl1pPr marL="0" indent="0" algn="l" defTabSz="914400" rtl="0" eaLnBrk="1" latinLnBrk="0" hangingPunct="1">
              <a:lnSpc>
                <a:spcPct val="90000"/>
              </a:lnSpc>
              <a:spcBef>
                <a:spcPts val="0"/>
              </a:spcBef>
              <a:spcAft>
                <a:spcPts val="600"/>
              </a:spcAft>
              <a:buClr>
                <a:schemeClr val="bg1"/>
              </a:buClr>
              <a:buNone/>
              <a:defRPr lang="en-US" sz="2000" kern="1200" spc="-30" baseline="0" dirty="0">
                <a:solidFill>
                  <a:schemeClr val="bg2"/>
                </a:solidFill>
                <a:latin typeface="+mn-lt"/>
                <a:ea typeface="+mn-ea"/>
                <a:cs typeface="+mn-cs"/>
              </a:defRPr>
            </a:lvl1pPr>
          </a:lstStyle>
          <a:p>
            <a:pPr>
              <a:lnSpc>
                <a:spcPct val="90000"/>
              </a:lnSpc>
              <a:spcBef>
                <a:spcPts val="0"/>
              </a:spcBef>
              <a:spcAft>
                <a:spcPts val="600"/>
              </a:spcAft>
              <a:buClr>
                <a:schemeClr val="bg1"/>
              </a:buClr>
            </a:pPr>
            <a:r>
              <a:rPr lang="en-US" sz="2000" spc="-30" baseline="0" dirty="0" smtClean="0">
                <a:solidFill>
                  <a:schemeClr val="bg2"/>
                </a:solidFill>
                <a:latin typeface="+mn-lt"/>
              </a:rPr>
              <a:t>Product family name</a:t>
            </a:r>
            <a:endParaRPr lang="en-US" sz="2000" spc="-30" baseline="0" dirty="0">
              <a:solidFill>
                <a:schemeClr val="bg2"/>
              </a:solidFill>
              <a:latin typeface="+mn-lt"/>
            </a:endParaRPr>
          </a:p>
        </p:txBody>
      </p:sp>
      <p:sp>
        <p:nvSpPr>
          <p:cNvPr id="16" name="Text Placeholder 15"/>
          <p:cNvSpPr>
            <a:spLocks noGrp="1"/>
          </p:cNvSpPr>
          <p:nvPr>
            <p:ph type="body" sz="quarter" idx="13" hasCustomPrompt="1"/>
          </p:nvPr>
        </p:nvSpPr>
        <p:spPr>
          <a:xfrm>
            <a:off x="1353127" y="2526910"/>
            <a:ext cx="2587625" cy="180049"/>
          </a:xfrm>
          <a:prstGeom prst="rect">
            <a:avLst/>
          </a:prstGeom>
        </p:spPr>
        <p:txBody>
          <a:bodyPr/>
          <a:lstStyle>
            <a:lvl1pPr marL="0" indent="0">
              <a:lnSpc>
                <a:spcPct val="90000"/>
              </a:lnSpc>
              <a:spcBef>
                <a:spcPts val="0"/>
              </a:spcBef>
              <a:spcAft>
                <a:spcPts val="600"/>
              </a:spcAft>
              <a:buClr>
                <a:schemeClr val="bg1"/>
              </a:buClr>
              <a:buNone/>
              <a:defRPr lang="en-US" sz="1000" spc="-30" baseline="0" dirty="0">
                <a:solidFill>
                  <a:schemeClr val="bg2"/>
                </a:solidFill>
              </a:defRPr>
            </a:lvl1pPr>
          </a:lstStyle>
          <a:p>
            <a:pPr>
              <a:lnSpc>
                <a:spcPct val="90000"/>
              </a:lnSpc>
              <a:spcBef>
                <a:spcPts val="0"/>
              </a:spcBef>
              <a:spcAft>
                <a:spcPts val="600"/>
              </a:spcAft>
              <a:buClr>
                <a:schemeClr val="bg1"/>
              </a:buClr>
            </a:pPr>
            <a:r>
              <a:rPr lang="en-US" sz="1300" spc="-30" baseline="0" dirty="0" smtClean="0">
                <a:solidFill>
                  <a:schemeClr val="bg2"/>
                </a:solidFill>
                <a:latin typeface="+mn-lt"/>
              </a:rPr>
              <a:t>Product family tagline.</a:t>
            </a:r>
            <a:endParaRPr lang="en-US" sz="1300" spc="-30" baseline="0" dirty="0">
              <a:solidFill>
                <a:schemeClr val="bg2"/>
              </a:solidFill>
              <a:latin typeface="+mn-lt"/>
            </a:endParaRPr>
          </a:p>
        </p:txBody>
      </p:sp>
    </p:spTree>
    <p:extLst>
      <p:ext uri="{BB962C8B-B14F-4D97-AF65-F5344CB8AC3E}">
        <p14:creationId xmlns:p14="http://schemas.microsoft.com/office/powerpoint/2010/main" val="1523715052"/>
      </p:ext>
    </p:extLst>
  </p:cSld>
  <p:clrMapOvr>
    <a:masterClrMapping/>
  </p:clrMapOvr>
  <p:transition spd="slow">
    <p:wipe dir="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83777" y="8971386"/>
            <a:ext cx="519729" cy="519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3"/>
          <p:cNvSpPr>
            <a:spLocks noGrp="1"/>
          </p:cNvSpPr>
          <p:nvPr>
            <p:ph type="title"/>
          </p:nvPr>
        </p:nvSpPr>
        <p:spPr>
          <a:xfrm>
            <a:off x="319429" y="689665"/>
            <a:ext cx="6179345" cy="276999"/>
          </a:xfrm>
        </p:spPr>
        <p:txBody>
          <a:bodyPr anchor="b" anchorCtr="0"/>
          <a:lstStyle/>
          <a:p>
            <a:r>
              <a:rPr lang="en-US" sz="2000" dirty="0" smtClean="0"/>
              <a:t>Table of contents</a:t>
            </a:r>
            <a:endParaRPr lang="en-US" sz="2000" dirty="0"/>
          </a:p>
        </p:txBody>
      </p:sp>
    </p:spTree>
    <p:extLst>
      <p:ext uri="{BB962C8B-B14F-4D97-AF65-F5344CB8AC3E}">
        <p14:creationId xmlns:p14="http://schemas.microsoft.com/office/powerpoint/2010/main" val="673709405"/>
      </p:ext>
    </p:extLst>
  </p:cSld>
  <p:clrMapOvr>
    <a:masterClrMapping/>
  </p:clrMapOvr>
  <p:transition spd="slow">
    <p:wipe dir="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83777" y="8971386"/>
            <a:ext cx="519729" cy="519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3"/>
          <p:cNvSpPr>
            <a:spLocks noGrp="1"/>
          </p:cNvSpPr>
          <p:nvPr>
            <p:ph type="title"/>
          </p:nvPr>
        </p:nvSpPr>
        <p:spPr>
          <a:xfrm>
            <a:off x="319429" y="689665"/>
            <a:ext cx="6179345" cy="276999"/>
          </a:xfrm>
        </p:spPr>
        <p:txBody>
          <a:bodyPr anchor="b" anchorCtr="0"/>
          <a:lstStyle/>
          <a:p>
            <a:r>
              <a:rPr lang="en-US" sz="2000" dirty="0" smtClean="0"/>
              <a:t>Table of contents</a:t>
            </a:r>
            <a:endParaRPr lang="en-US" sz="2000" dirty="0"/>
          </a:p>
        </p:txBody>
      </p:sp>
    </p:spTree>
    <p:extLst>
      <p:ext uri="{BB962C8B-B14F-4D97-AF65-F5344CB8AC3E}">
        <p14:creationId xmlns:p14="http://schemas.microsoft.com/office/powerpoint/2010/main" val="4136710787"/>
      </p:ext>
    </p:extLst>
  </p:cSld>
  <p:clrMapOvr>
    <a:masterClrMapping/>
  </p:clrMapOvr>
  <p:transition spd="slow">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grpSp>
        <p:nvGrpSpPr>
          <p:cNvPr id="5" name="Group 4"/>
          <p:cNvGrpSpPr/>
          <p:nvPr userDrawn="1"/>
        </p:nvGrpSpPr>
        <p:grpSpPr>
          <a:xfrm>
            <a:off x="376808" y="9209217"/>
            <a:ext cx="6955307" cy="564176"/>
            <a:chOff x="376808" y="9209217"/>
            <a:chExt cx="6955307" cy="564176"/>
          </a:xfrm>
        </p:grpSpPr>
        <p:sp>
          <p:nvSpPr>
            <p:cNvPr id="6" name="TextBox 5"/>
            <p:cNvSpPr txBox="1"/>
            <p:nvPr userDrawn="1"/>
          </p:nvSpPr>
          <p:spPr>
            <a:xfrm>
              <a:off x="376808" y="9514865"/>
              <a:ext cx="404967" cy="258528"/>
            </a:xfrm>
            <a:prstGeom prst="rect">
              <a:avLst/>
            </a:prstGeom>
            <a:noFill/>
          </p:spPr>
          <p:txBody>
            <a:bodyPr wrap="square" rtlCol="0">
              <a:noAutofit/>
            </a:bodyPr>
            <a:lstStyle/>
            <a:p>
              <a:pPr algn="l">
                <a:lnSpc>
                  <a:spcPct val="90000"/>
                </a:lnSpc>
                <a:spcBef>
                  <a:spcPts val="0"/>
                </a:spcBef>
                <a:spcAft>
                  <a:spcPts val="600"/>
                </a:spcAft>
                <a:buClr>
                  <a:schemeClr val="bg1"/>
                </a:buClr>
              </a:pPr>
              <a:fld id="{C78759E0-E15A-4559-BBA6-3763FDD7D25F}" type="slidenum">
                <a:rPr lang="en-US" sz="1000" smtClean="0">
                  <a:solidFill>
                    <a:schemeClr val="tx1">
                      <a:lumMod val="50000"/>
                      <a:lumOff val="50000"/>
                    </a:schemeClr>
                  </a:solidFill>
                  <a:latin typeface="+mn-lt"/>
                </a:rPr>
                <a:pPr algn="l">
                  <a:lnSpc>
                    <a:spcPct val="90000"/>
                  </a:lnSpc>
                  <a:spcBef>
                    <a:spcPts val="0"/>
                  </a:spcBef>
                  <a:spcAft>
                    <a:spcPts val="600"/>
                  </a:spcAft>
                  <a:buClr>
                    <a:schemeClr val="bg1"/>
                  </a:buClr>
                </a:pPr>
                <a:t>‹#›</a:t>
              </a:fld>
              <a:endParaRPr lang="en-US" sz="1200" dirty="0">
                <a:solidFill>
                  <a:schemeClr val="tx1">
                    <a:lumMod val="50000"/>
                    <a:lumOff val="50000"/>
                  </a:schemeClr>
                </a:solidFill>
                <a:latin typeface="+mn-lt"/>
              </a:endParaRP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767937" y="9209217"/>
              <a:ext cx="564178" cy="564176"/>
            </a:xfrm>
            <a:prstGeom prst="rect">
              <a:avLst/>
            </a:prstGeom>
          </p:spPr>
        </p:pic>
      </p:grpSp>
    </p:spTree>
    <p:extLst>
      <p:ext uri="{BB962C8B-B14F-4D97-AF65-F5344CB8AC3E}">
        <p14:creationId xmlns:p14="http://schemas.microsoft.com/office/powerpoint/2010/main" val="2520508663"/>
      </p:ext>
    </p:extLst>
  </p:cSld>
  <p:clrMapOvr>
    <a:masterClrMapping/>
  </p:clrMapOvr>
  <p:transition spd="slow">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3_Title slide_DellBlue">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9114150"/>
      </p:ext>
    </p:extLst>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2127475" y="3996028"/>
            <a:ext cx="3292475" cy="2344737"/>
          </a:xfrm>
          <a:prstGeom prst="rect">
            <a:avLst/>
          </a:prstGeom>
        </p:spPr>
        <p:txBody>
          <a:bodyPr/>
          <a:lstStyle/>
          <a:p>
            <a:endParaRPr lang="en-US" dirty="0"/>
          </a:p>
        </p:txBody>
      </p:sp>
    </p:spTree>
    <p:extLst>
      <p:ext uri="{BB962C8B-B14F-4D97-AF65-F5344CB8AC3E}">
        <p14:creationId xmlns:p14="http://schemas.microsoft.com/office/powerpoint/2010/main" val="3492871794"/>
      </p:ext>
    </p:extLst>
  </p:cSld>
  <p:clrMapOvr>
    <a:masterClrMapping/>
  </p:clrMapOvr>
  <p:transition spd="slow">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 Title">
    <p:spTree>
      <p:nvGrpSpPr>
        <p:cNvPr id="1" name=""/>
        <p:cNvGrpSpPr/>
        <p:nvPr/>
      </p:nvGrpSpPr>
      <p:grpSpPr>
        <a:xfrm>
          <a:off x="0" y="0"/>
          <a:ext cx="0" cy="0"/>
          <a:chOff x="0" y="0"/>
          <a:chExt cx="0" cy="0"/>
        </a:xfrm>
      </p:grpSpPr>
      <p:sp>
        <p:nvSpPr>
          <p:cNvPr id="6" name="Title 3"/>
          <p:cNvSpPr>
            <a:spLocks noGrp="1"/>
          </p:cNvSpPr>
          <p:nvPr>
            <p:ph type="title" hasCustomPrompt="1"/>
          </p:nvPr>
        </p:nvSpPr>
        <p:spPr>
          <a:xfrm>
            <a:off x="319430" y="787920"/>
            <a:ext cx="6179345" cy="268984"/>
          </a:xfrm>
        </p:spPr>
        <p:txBody>
          <a:bodyPr anchor="b" anchorCtr="0"/>
          <a:lstStyle>
            <a:lvl1pPr>
              <a:defRPr/>
            </a:lvl1pPr>
          </a:lstStyle>
          <a:p>
            <a:r>
              <a:rPr lang="en-US" sz="1942" dirty="0" smtClean="0"/>
              <a:t>Title</a:t>
            </a:r>
            <a:endParaRPr lang="en-US" sz="1942" dirty="0"/>
          </a:p>
        </p:txBody>
      </p:sp>
      <p:sp>
        <p:nvSpPr>
          <p:cNvPr id="2" name="TextBox 1"/>
          <p:cNvSpPr txBox="1"/>
          <p:nvPr userDrawn="1"/>
        </p:nvSpPr>
        <p:spPr>
          <a:xfrm>
            <a:off x="376809" y="9514867"/>
            <a:ext cx="404967" cy="258527"/>
          </a:xfrm>
          <a:prstGeom prst="rect">
            <a:avLst/>
          </a:prstGeom>
          <a:noFill/>
        </p:spPr>
        <p:txBody>
          <a:bodyPr wrap="square" rtlCol="0">
            <a:noAutofit/>
          </a:bodyPr>
          <a:lstStyle/>
          <a:p>
            <a:pPr>
              <a:lnSpc>
                <a:spcPct val="90000"/>
              </a:lnSpc>
              <a:spcAft>
                <a:spcPts val="582"/>
              </a:spcAft>
              <a:buClr>
                <a:srgbClr val="444444"/>
              </a:buClr>
            </a:pPr>
            <a:fld id="{C78759E0-E15A-4559-BBA6-3763FDD7D25F}" type="slidenum">
              <a:rPr lang="en-US" sz="970">
                <a:solidFill>
                  <a:srgbClr val="000000">
                    <a:lumMod val="50000"/>
                    <a:lumOff val="50000"/>
                  </a:srgbClr>
                </a:solidFill>
              </a:rPr>
              <a:pPr>
                <a:lnSpc>
                  <a:spcPct val="90000"/>
                </a:lnSpc>
                <a:spcAft>
                  <a:spcPts val="582"/>
                </a:spcAft>
                <a:buClr>
                  <a:srgbClr val="444444"/>
                </a:buClr>
              </a:pPr>
              <a:t>‹#›</a:t>
            </a:fld>
            <a:endParaRPr lang="en-US" sz="1165" dirty="0">
              <a:solidFill>
                <a:srgbClr val="000000">
                  <a:lumMod val="50000"/>
                  <a:lumOff val="50000"/>
                </a:srgbClr>
              </a:solidFill>
            </a:endParaRP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767937" y="9209218"/>
            <a:ext cx="564178" cy="564176"/>
          </a:xfrm>
          <a:prstGeom prst="rect">
            <a:avLst/>
          </a:prstGeom>
        </p:spPr>
      </p:pic>
    </p:spTree>
    <p:extLst>
      <p:ext uri="{BB962C8B-B14F-4D97-AF65-F5344CB8AC3E}">
        <p14:creationId xmlns:p14="http://schemas.microsoft.com/office/powerpoint/2010/main" val="2816766491"/>
      </p:ext>
    </p:extLst>
  </p:cSld>
  <p:clrMapOvr>
    <a:masterClrMapping/>
  </p:clrMapOvr>
  <p:transition spd="slow">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grpSp>
        <p:nvGrpSpPr>
          <p:cNvPr id="5" name="Group 4"/>
          <p:cNvGrpSpPr/>
          <p:nvPr userDrawn="1"/>
        </p:nvGrpSpPr>
        <p:grpSpPr>
          <a:xfrm>
            <a:off x="376809" y="9209218"/>
            <a:ext cx="6955307" cy="564176"/>
            <a:chOff x="376808" y="9209217"/>
            <a:chExt cx="6955307" cy="564176"/>
          </a:xfrm>
        </p:grpSpPr>
        <p:sp>
          <p:nvSpPr>
            <p:cNvPr id="6" name="TextBox 5"/>
            <p:cNvSpPr txBox="1"/>
            <p:nvPr userDrawn="1"/>
          </p:nvSpPr>
          <p:spPr>
            <a:xfrm>
              <a:off x="376808" y="9514865"/>
              <a:ext cx="404967" cy="258528"/>
            </a:xfrm>
            <a:prstGeom prst="rect">
              <a:avLst/>
            </a:prstGeom>
            <a:noFill/>
          </p:spPr>
          <p:txBody>
            <a:bodyPr wrap="square" rtlCol="0">
              <a:noAutofit/>
            </a:bodyPr>
            <a:lstStyle/>
            <a:p>
              <a:pPr>
                <a:lnSpc>
                  <a:spcPct val="90000"/>
                </a:lnSpc>
                <a:spcAft>
                  <a:spcPts val="582"/>
                </a:spcAft>
                <a:buClr>
                  <a:srgbClr val="444444"/>
                </a:buClr>
              </a:pPr>
              <a:fld id="{C78759E0-E15A-4559-BBA6-3763FDD7D25F}" type="slidenum">
                <a:rPr lang="en-US" sz="970">
                  <a:solidFill>
                    <a:srgbClr val="000000">
                      <a:lumMod val="50000"/>
                      <a:lumOff val="50000"/>
                    </a:srgbClr>
                  </a:solidFill>
                </a:rPr>
                <a:pPr>
                  <a:lnSpc>
                    <a:spcPct val="90000"/>
                  </a:lnSpc>
                  <a:spcAft>
                    <a:spcPts val="582"/>
                  </a:spcAft>
                  <a:buClr>
                    <a:srgbClr val="444444"/>
                  </a:buClr>
                </a:pPr>
                <a:t>‹#›</a:t>
              </a:fld>
              <a:endParaRPr lang="en-US" sz="1165" dirty="0">
                <a:solidFill>
                  <a:srgbClr val="000000">
                    <a:lumMod val="50000"/>
                    <a:lumOff val="50000"/>
                  </a:srgbClr>
                </a:solidFill>
              </a:endParaRP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767937" y="9209217"/>
              <a:ext cx="564178" cy="564176"/>
            </a:xfrm>
            <a:prstGeom prst="rect">
              <a:avLst/>
            </a:prstGeom>
          </p:spPr>
        </p:pic>
      </p:grpSp>
    </p:spTree>
    <p:extLst>
      <p:ext uri="{BB962C8B-B14F-4D97-AF65-F5344CB8AC3E}">
        <p14:creationId xmlns:p14="http://schemas.microsoft.com/office/powerpoint/2010/main" val="2946695228"/>
      </p:ext>
    </p:extLst>
  </p:cSld>
  <p:clrMapOvr>
    <a:masterClrMapping/>
  </p:clrMapOvr>
  <p:transition spd="slow">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3_Title slide_DellBlue">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6682699"/>
      </p:ext>
    </p:extLst>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83777" y="8971386"/>
            <a:ext cx="519729" cy="519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3"/>
          <p:cNvSpPr>
            <a:spLocks noGrp="1"/>
          </p:cNvSpPr>
          <p:nvPr>
            <p:ph type="title"/>
          </p:nvPr>
        </p:nvSpPr>
        <p:spPr>
          <a:xfrm>
            <a:off x="319429" y="689665"/>
            <a:ext cx="6179345" cy="276999"/>
          </a:xfrm>
        </p:spPr>
        <p:txBody>
          <a:bodyPr anchor="b" anchorCtr="0"/>
          <a:lstStyle/>
          <a:p>
            <a:r>
              <a:rPr lang="en-US" sz="2000" dirty="0" smtClean="0"/>
              <a:t>Table of contents</a:t>
            </a:r>
            <a:endParaRPr lang="en-US" sz="2000" dirty="0"/>
          </a:p>
        </p:txBody>
      </p:sp>
    </p:spTree>
    <p:extLst>
      <p:ext uri="{BB962C8B-B14F-4D97-AF65-F5344CB8AC3E}">
        <p14:creationId xmlns:p14="http://schemas.microsoft.com/office/powerpoint/2010/main" val="1162806802"/>
      </p:ext>
    </p:extLst>
  </p:cSld>
  <p:clrMapOvr>
    <a:masterClrMapping/>
  </p:clrMapOvr>
  <p:transition spd="slow">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7"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5.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8" name="Title Placeholder 21"/>
          <p:cNvSpPr>
            <a:spLocks noGrp="1"/>
          </p:cNvSpPr>
          <p:nvPr>
            <p:ph type="title"/>
          </p:nvPr>
        </p:nvSpPr>
        <p:spPr bwMode="auto">
          <a:xfrm>
            <a:off x="362029" y="383638"/>
            <a:ext cx="7037952" cy="3323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title</a:t>
            </a:r>
          </a:p>
        </p:txBody>
      </p:sp>
      <p:sp>
        <p:nvSpPr>
          <p:cNvPr id="12" name="TextBox 11" hidden="1"/>
          <p:cNvSpPr txBox="1"/>
          <p:nvPr/>
        </p:nvSpPr>
        <p:spPr>
          <a:xfrm>
            <a:off x="1465424" y="9527051"/>
            <a:ext cx="552106" cy="110800"/>
          </a:xfrm>
          <a:prstGeom prst="rect">
            <a:avLst/>
          </a:prstGeom>
          <a:noFill/>
        </p:spPr>
        <p:txBody>
          <a:bodyPr wrap="square" lIns="0" tIns="0" rIns="0" bIns="0" rtlCol="0" anchor="ctr">
            <a:spAutoFit/>
          </a:bodyPr>
          <a:lstStyle/>
          <a:p>
            <a:pPr fontAlgn="base">
              <a:lnSpc>
                <a:spcPct val="90000"/>
              </a:lnSpc>
              <a:spcBef>
                <a:spcPts val="600"/>
              </a:spcBef>
              <a:buClr>
                <a:srgbClr val="0085C3"/>
              </a:buClr>
            </a:pPr>
            <a:fld id="{5084195E-6DF7-4B3B-A2AB-E67BEB13BF64}" type="datetime1">
              <a:rPr lang="en-US" sz="800">
                <a:solidFill>
                  <a:srgbClr val="000000">
                    <a:lumMod val="50000"/>
                    <a:lumOff val="50000"/>
                  </a:srgbClr>
                </a:solidFill>
                <a:cs typeface="Arial" pitchFamily="34" charset="0"/>
              </a:rPr>
              <a:pPr fontAlgn="base">
                <a:lnSpc>
                  <a:spcPct val="90000"/>
                </a:lnSpc>
                <a:spcBef>
                  <a:spcPts val="600"/>
                </a:spcBef>
                <a:buClr>
                  <a:srgbClr val="0085C3"/>
                </a:buClr>
              </a:pPr>
              <a:t>11/12/2018</a:t>
            </a:fld>
            <a:endParaRPr lang="en-US" sz="800" dirty="0">
              <a:solidFill>
                <a:srgbClr val="000000">
                  <a:lumMod val="50000"/>
                  <a:lumOff val="50000"/>
                </a:srgbClr>
              </a:solidFill>
              <a:cs typeface="Arial" pitchFamily="34" charset="0"/>
            </a:endParaRPr>
          </a:p>
        </p:txBody>
      </p:sp>
      <p:sp>
        <p:nvSpPr>
          <p:cNvPr id="2" name="fl"/>
          <p:cNvSpPr txBox="1"/>
          <p:nvPr/>
        </p:nvSpPr>
        <p:spPr>
          <a:xfrm>
            <a:off x="0" y="9751314"/>
            <a:ext cx="7772400" cy="0"/>
          </a:xfrm>
          <a:prstGeom prst="rect">
            <a:avLst/>
          </a:prstGeom>
          <a:noFill/>
        </p:spPr>
        <p:txBody>
          <a:bodyPr vert="horz" wrap="square" rtlCol="0">
            <a:noAutofit/>
          </a:bodyPr>
          <a:lstStyle/>
          <a:p>
            <a:pPr algn="l">
              <a:lnSpc>
                <a:spcPct val="90000"/>
              </a:lnSpc>
              <a:spcBef>
                <a:spcPts val="0"/>
              </a:spcBef>
              <a:spcAft>
                <a:spcPts val="600"/>
              </a:spcAft>
              <a:buClr>
                <a:schemeClr val="bg1"/>
              </a:buClr>
            </a:pPr>
            <a:endParaRPr lang="en-US" sz="850" b="1" i="0" u="none" baseline="0" dirty="0">
              <a:solidFill>
                <a:srgbClr val="7F7F7F"/>
              </a:solidFill>
              <a:latin typeface="museo sans for dell"/>
            </a:endParaRPr>
          </a:p>
        </p:txBody>
      </p:sp>
    </p:spTree>
    <p:extLst>
      <p:ext uri="{BB962C8B-B14F-4D97-AF65-F5344CB8AC3E}">
        <p14:creationId xmlns:p14="http://schemas.microsoft.com/office/powerpoint/2010/main" val="1850881814"/>
      </p:ext>
    </p:extLst>
  </p:cSld>
  <p:clrMap bg1="lt1" tx1="dk1" bg2="lt2" tx2="dk2" accent1="accent1" accent2="accent2" accent3="accent3" accent4="accent4" accent5="accent5" accent6="accent6" hlink="hlink" folHlink="folHlink"/>
  <p:sldLayoutIdLst>
    <p:sldLayoutId id="2147483664" r:id="rId1"/>
    <p:sldLayoutId id="2147483669" r:id="rId2"/>
    <p:sldLayoutId id="2147483680" r:id="rId3"/>
    <p:sldLayoutId id="2147483681" r:id="rId4"/>
  </p:sldLayoutIdLst>
  <p:transition spd="slow">
    <p:wipe dir="r"/>
  </p:transition>
  <p:timing>
    <p:tnLst>
      <p:par>
        <p:cTn id="1" dur="indefinite" restart="never" nodeType="tmRoot"/>
      </p:par>
    </p:tnLst>
  </p:timing>
  <p:hf sldNum="0" hdr="0" ftr="0" dt="0"/>
  <p:txStyles>
    <p:titleStyle>
      <a:lvl1pPr algn="l" rtl="0" eaLnBrk="1" fontAlgn="base" hangingPunct="1">
        <a:lnSpc>
          <a:spcPct val="90000"/>
        </a:lnSpc>
        <a:spcBef>
          <a:spcPct val="0"/>
        </a:spcBef>
        <a:spcAft>
          <a:spcPct val="0"/>
        </a:spcAft>
        <a:defRPr sz="2400" b="0" cap="none" baseline="0">
          <a:solidFill>
            <a:schemeClr val="accent1"/>
          </a:solidFill>
          <a:latin typeface="+mj-lt"/>
          <a:ea typeface="Museo For Dell" pitchFamily="2" charset="0"/>
          <a:cs typeface="+mj-cs"/>
        </a:defRPr>
      </a:lvl1pPr>
      <a:lvl2pPr algn="l" rtl="0" eaLnBrk="1" fontAlgn="base" hangingPunct="1">
        <a:lnSpc>
          <a:spcPct val="80000"/>
        </a:lnSpc>
        <a:spcBef>
          <a:spcPct val="0"/>
        </a:spcBef>
        <a:spcAft>
          <a:spcPct val="0"/>
        </a:spcAft>
        <a:defRPr sz="3200" b="1">
          <a:solidFill>
            <a:schemeClr val="accent1"/>
          </a:solidFill>
          <a:latin typeface="Arial Black" pitchFamily="34" charset="0"/>
        </a:defRPr>
      </a:lvl2pPr>
      <a:lvl3pPr algn="l" rtl="0" eaLnBrk="1" fontAlgn="base" hangingPunct="1">
        <a:lnSpc>
          <a:spcPct val="80000"/>
        </a:lnSpc>
        <a:spcBef>
          <a:spcPct val="0"/>
        </a:spcBef>
        <a:spcAft>
          <a:spcPct val="0"/>
        </a:spcAft>
        <a:defRPr sz="3200" b="1">
          <a:solidFill>
            <a:schemeClr val="accent1"/>
          </a:solidFill>
          <a:latin typeface="Arial Black" pitchFamily="34" charset="0"/>
        </a:defRPr>
      </a:lvl3pPr>
      <a:lvl4pPr algn="l" rtl="0" eaLnBrk="1" fontAlgn="base" hangingPunct="1">
        <a:lnSpc>
          <a:spcPct val="80000"/>
        </a:lnSpc>
        <a:spcBef>
          <a:spcPct val="0"/>
        </a:spcBef>
        <a:spcAft>
          <a:spcPct val="0"/>
        </a:spcAft>
        <a:defRPr sz="3200" b="1">
          <a:solidFill>
            <a:schemeClr val="accent1"/>
          </a:solidFill>
          <a:latin typeface="Arial Black" pitchFamily="34" charset="0"/>
        </a:defRPr>
      </a:lvl4pPr>
      <a:lvl5pPr algn="l" rtl="0" eaLnBrk="1" fontAlgn="base" hangingPunct="1">
        <a:lnSpc>
          <a:spcPct val="80000"/>
        </a:lnSpc>
        <a:spcBef>
          <a:spcPct val="0"/>
        </a:spcBef>
        <a:spcAft>
          <a:spcPct val="0"/>
        </a:spcAft>
        <a:defRPr sz="3200" b="1">
          <a:solidFill>
            <a:schemeClr val="accent1"/>
          </a:solidFill>
          <a:latin typeface="Arial Black" pitchFamily="34" charset="0"/>
        </a:defRPr>
      </a:lvl5pPr>
      <a:lvl6pPr marL="457200" algn="l" rtl="0" eaLnBrk="1" fontAlgn="base" hangingPunct="1">
        <a:lnSpc>
          <a:spcPct val="70000"/>
        </a:lnSpc>
        <a:spcBef>
          <a:spcPct val="0"/>
        </a:spcBef>
        <a:spcAft>
          <a:spcPct val="0"/>
        </a:spcAft>
        <a:defRPr sz="4400" b="1">
          <a:solidFill>
            <a:schemeClr val="accent1"/>
          </a:solidFill>
          <a:latin typeface="Arial Black" pitchFamily="34" charset="0"/>
        </a:defRPr>
      </a:lvl6pPr>
      <a:lvl7pPr marL="914400" algn="l" rtl="0" eaLnBrk="1" fontAlgn="base" hangingPunct="1">
        <a:lnSpc>
          <a:spcPct val="70000"/>
        </a:lnSpc>
        <a:spcBef>
          <a:spcPct val="0"/>
        </a:spcBef>
        <a:spcAft>
          <a:spcPct val="0"/>
        </a:spcAft>
        <a:defRPr sz="4400" b="1">
          <a:solidFill>
            <a:schemeClr val="accent1"/>
          </a:solidFill>
          <a:latin typeface="Arial Black" pitchFamily="34" charset="0"/>
        </a:defRPr>
      </a:lvl7pPr>
      <a:lvl8pPr marL="1371600" algn="l" rtl="0" eaLnBrk="1" fontAlgn="base" hangingPunct="1">
        <a:lnSpc>
          <a:spcPct val="70000"/>
        </a:lnSpc>
        <a:spcBef>
          <a:spcPct val="0"/>
        </a:spcBef>
        <a:spcAft>
          <a:spcPct val="0"/>
        </a:spcAft>
        <a:defRPr sz="4400" b="1">
          <a:solidFill>
            <a:schemeClr val="accent1"/>
          </a:solidFill>
          <a:latin typeface="Arial Black" pitchFamily="34" charset="0"/>
        </a:defRPr>
      </a:lvl8pPr>
      <a:lvl9pPr marL="1828800" algn="l" rtl="0" eaLnBrk="1" fontAlgn="base" hangingPunct="1">
        <a:lnSpc>
          <a:spcPct val="70000"/>
        </a:lnSpc>
        <a:spcBef>
          <a:spcPct val="0"/>
        </a:spcBef>
        <a:spcAft>
          <a:spcPct val="0"/>
        </a:spcAft>
        <a:defRPr sz="4400" b="1">
          <a:solidFill>
            <a:schemeClr val="accent1"/>
          </a:solidFill>
          <a:latin typeface="Arial Black" pitchFamily="34" charset="0"/>
        </a:defRPr>
      </a:lvl9pPr>
    </p:titleStyle>
    <p:bodyStyle>
      <a:lvl1pPr marL="228600" indent="-228600" algn="l" rtl="0" eaLnBrk="1" fontAlgn="base" hangingPunct="1">
        <a:lnSpc>
          <a:spcPct val="90000"/>
        </a:lnSpc>
        <a:spcBef>
          <a:spcPts val="1200"/>
        </a:spcBef>
        <a:spcAft>
          <a:spcPts val="0"/>
        </a:spcAft>
        <a:buClr>
          <a:schemeClr val="accent1"/>
        </a:buClr>
        <a:buFont typeface="Arial" pitchFamily="34" charset="0"/>
        <a:buChar char="•"/>
        <a:defRPr sz="1800">
          <a:solidFill>
            <a:schemeClr val="tx1"/>
          </a:solidFill>
          <a:latin typeface="Museo Sans For Dell" pitchFamily="2" charset="0"/>
          <a:ea typeface="Museo Sans For Dell" pitchFamily="2" charset="0"/>
          <a:cs typeface="+mn-cs"/>
        </a:defRPr>
      </a:lvl1pPr>
      <a:lvl2pPr marL="574675" indent="-223838" algn="l" rtl="0" eaLnBrk="1" fontAlgn="base" hangingPunct="1">
        <a:lnSpc>
          <a:spcPct val="90000"/>
        </a:lnSpc>
        <a:spcBef>
          <a:spcPts val="300"/>
        </a:spcBef>
        <a:spcAft>
          <a:spcPts val="0"/>
        </a:spcAft>
        <a:buClr>
          <a:schemeClr val="accent1"/>
        </a:buClr>
        <a:buFont typeface="Museo Sans For Dell" pitchFamily="2" charset="0"/>
        <a:buChar char="–"/>
        <a:defRPr sz="1600" baseline="0">
          <a:solidFill>
            <a:schemeClr val="tx1"/>
          </a:solidFill>
          <a:latin typeface="Museo Sans For Dell" pitchFamily="2" charset="0"/>
          <a:ea typeface="Museo Sans For Dell" pitchFamily="2" charset="0"/>
        </a:defRPr>
      </a:lvl2pPr>
      <a:lvl3pPr marL="909638" indent="-220663" algn="l" rtl="0" eaLnBrk="1" fontAlgn="base" hangingPunct="1">
        <a:lnSpc>
          <a:spcPct val="90000"/>
        </a:lnSpc>
        <a:spcBef>
          <a:spcPts val="300"/>
        </a:spcBef>
        <a:spcAft>
          <a:spcPts val="0"/>
        </a:spcAft>
        <a:buClr>
          <a:schemeClr val="accent1"/>
        </a:buClr>
        <a:buFont typeface="Museo Sans For Dell" pitchFamily="2" charset="0"/>
        <a:buChar char="–"/>
        <a:defRPr sz="1400" baseline="0">
          <a:solidFill>
            <a:schemeClr val="tx1"/>
          </a:solidFill>
          <a:latin typeface="Museo Sans For Dell" pitchFamily="2" charset="0"/>
          <a:ea typeface="Museo Sans For Dell" pitchFamily="2" charset="0"/>
        </a:defRPr>
      </a:lvl3pPr>
      <a:lvl4pPr marL="1200150" indent="-176213" algn="l" rtl="0" eaLnBrk="1" fontAlgn="base" hangingPunct="1">
        <a:lnSpc>
          <a:spcPct val="90000"/>
        </a:lnSpc>
        <a:spcBef>
          <a:spcPts val="300"/>
        </a:spcBef>
        <a:spcAft>
          <a:spcPts val="0"/>
        </a:spcAft>
        <a:buClr>
          <a:schemeClr val="accent1"/>
        </a:buClr>
        <a:buFont typeface="Museo For Dell 300" pitchFamily="50" charset="0"/>
        <a:buChar char="–"/>
        <a:defRPr sz="1200">
          <a:solidFill>
            <a:schemeClr val="tx1"/>
          </a:solidFill>
          <a:latin typeface="Museo Sans For Dell" pitchFamily="2" charset="0"/>
          <a:ea typeface="Museo Sans For Dell" pitchFamily="2" charset="0"/>
        </a:defRPr>
      </a:lvl4pPr>
      <a:lvl5pPr marL="1608138" indent="-236538" algn="l" rtl="0" eaLnBrk="1" fontAlgn="base" hangingPunct="1">
        <a:lnSpc>
          <a:spcPct val="90000"/>
        </a:lnSpc>
        <a:spcBef>
          <a:spcPts val="800"/>
        </a:spcBef>
        <a:spcAft>
          <a:spcPct val="0"/>
        </a:spcAft>
        <a:buClr>
          <a:schemeClr val="bg1"/>
        </a:buClr>
        <a:buFont typeface="Museo For Dell 300" pitchFamily="50" charset="0"/>
        <a:buChar char="–"/>
        <a:defRPr sz="1800">
          <a:solidFill>
            <a:schemeClr val="bg2"/>
          </a:solidFill>
          <a:latin typeface="Museo Sans For Dell" pitchFamily="2" charset="0"/>
          <a:ea typeface="Museo Sans For Dell" pitchFamily="2" charset="0"/>
        </a:defRPr>
      </a:lvl5pPr>
      <a:lvl6pPr marL="20653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6pPr>
      <a:lvl7pPr marL="25225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7pPr>
      <a:lvl8pPr marL="29797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8pPr>
      <a:lvl9pPr marL="34369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8" name="Title Placeholder 21"/>
          <p:cNvSpPr>
            <a:spLocks noGrp="1"/>
          </p:cNvSpPr>
          <p:nvPr>
            <p:ph type="title"/>
          </p:nvPr>
        </p:nvSpPr>
        <p:spPr bwMode="auto">
          <a:xfrm>
            <a:off x="362029" y="383639"/>
            <a:ext cx="7037952" cy="3323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title</a:t>
            </a:r>
          </a:p>
        </p:txBody>
      </p:sp>
      <p:sp>
        <p:nvSpPr>
          <p:cNvPr id="12" name="TextBox 11" hidden="1"/>
          <p:cNvSpPr txBox="1"/>
          <p:nvPr/>
        </p:nvSpPr>
        <p:spPr>
          <a:xfrm>
            <a:off x="1465424" y="9528625"/>
            <a:ext cx="552106" cy="107658"/>
          </a:xfrm>
          <a:prstGeom prst="rect">
            <a:avLst/>
          </a:prstGeom>
          <a:noFill/>
        </p:spPr>
        <p:txBody>
          <a:bodyPr wrap="square" lIns="0" tIns="0" rIns="0" bIns="0" rtlCol="0" anchor="ctr">
            <a:spAutoFit/>
          </a:bodyPr>
          <a:lstStyle/>
          <a:p>
            <a:pPr fontAlgn="base">
              <a:lnSpc>
                <a:spcPct val="90000"/>
              </a:lnSpc>
              <a:spcBef>
                <a:spcPts val="582"/>
              </a:spcBef>
              <a:buClr>
                <a:srgbClr val="0085C3"/>
              </a:buClr>
            </a:pPr>
            <a:fld id="{5084195E-6DF7-4B3B-A2AB-E67BEB13BF64}" type="datetime1">
              <a:rPr lang="en-US" sz="777">
                <a:solidFill>
                  <a:srgbClr val="000000">
                    <a:lumMod val="50000"/>
                    <a:lumOff val="50000"/>
                  </a:srgbClr>
                </a:solidFill>
                <a:cs typeface="Arial" pitchFamily="34" charset="0"/>
              </a:rPr>
              <a:pPr fontAlgn="base">
                <a:lnSpc>
                  <a:spcPct val="90000"/>
                </a:lnSpc>
                <a:spcBef>
                  <a:spcPts val="582"/>
                </a:spcBef>
                <a:buClr>
                  <a:srgbClr val="0085C3"/>
                </a:buClr>
              </a:pPr>
              <a:t>11/12/2018</a:t>
            </a:fld>
            <a:endParaRPr lang="en-US" sz="777" dirty="0">
              <a:solidFill>
                <a:srgbClr val="000000">
                  <a:lumMod val="50000"/>
                  <a:lumOff val="50000"/>
                </a:srgbClr>
              </a:solidFill>
              <a:cs typeface="Arial" pitchFamily="34" charset="0"/>
            </a:endParaRPr>
          </a:p>
        </p:txBody>
      </p:sp>
      <p:sp>
        <p:nvSpPr>
          <p:cNvPr id="2" name="fl"/>
          <p:cNvSpPr txBox="1"/>
          <p:nvPr/>
        </p:nvSpPr>
        <p:spPr>
          <a:xfrm>
            <a:off x="0" y="9717024"/>
            <a:ext cx="7772400" cy="0"/>
          </a:xfrm>
          <a:prstGeom prst="rect">
            <a:avLst/>
          </a:prstGeom>
          <a:noFill/>
        </p:spPr>
        <p:txBody>
          <a:bodyPr vert="horz" wrap="square" rtlCol="0">
            <a:noAutofit/>
          </a:bodyPr>
          <a:lstStyle/>
          <a:p>
            <a:pPr>
              <a:lnSpc>
                <a:spcPct val="90000"/>
              </a:lnSpc>
              <a:spcAft>
                <a:spcPts val="582"/>
              </a:spcAft>
              <a:buClr>
                <a:srgbClr val="444444"/>
              </a:buClr>
            </a:pPr>
            <a:endParaRPr lang="en-US" sz="1100" dirty="0">
              <a:solidFill>
                <a:srgbClr val="808080"/>
              </a:solidFill>
            </a:endParaRPr>
          </a:p>
        </p:txBody>
      </p:sp>
    </p:spTree>
    <p:extLst>
      <p:ext uri="{BB962C8B-B14F-4D97-AF65-F5344CB8AC3E}">
        <p14:creationId xmlns:p14="http://schemas.microsoft.com/office/powerpoint/2010/main" val="2880163120"/>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Lst>
  <p:transition spd="slow">
    <p:wipe dir="r"/>
  </p:transition>
  <p:timing>
    <p:tnLst>
      <p:par>
        <p:cTn id="1" dur="indefinite" restart="never" nodeType="tmRoot"/>
      </p:par>
    </p:tnLst>
  </p:timing>
  <p:hf sldNum="0" hdr="0" ftr="0" dt="0"/>
  <p:txStyles>
    <p:titleStyle>
      <a:lvl1pPr algn="l" rtl="0" eaLnBrk="1" fontAlgn="base" hangingPunct="1">
        <a:lnSpc>
          <a:spcPct val="90000"/>
        </a:lnSpc>
        <a:spcBef>
          <a:spcPct val="0"/>
        </a:spcBef>
        <a:spcAft>
          <a:spcPct val="0"/>
        </a:spcAft>
        <a:defRPr sz="2330" b="0" cap="none" baseline="0">
          <a:solidFill>
            <a:schemeClr val="accent1"/>
          </a:solidFill>
          <a:latin typeface="+mj-lt"/>
          <a:ea typeface="Museo For Dell" pitchFamily="2" charset="0"/>
          <a:cs typeface="+mj-cs"/>
        </a:defRPr>
      </a:lvl1pPr>
      <a:lvl2pPr algn="l" rtl="0" eaLnBrk="1" fontAlgn="base" hangingPunct="1">
        <a:lnSpc>
          <a:spcPct val="80000"/>
        </a:lnSpc>
        <a:spcBef>
          <a:spcPct val="0"/>
        </a:spcBef>
        <a:spcAft>
          <a:spcPct val="0"/>
        </a:spcAft>
        <a:defRPr sz="3107" b="1">
          <a:solidFill>
            <a:schemeClr val="accent1"/>
          </a:solidFill>
          <a:latin typeface="Arial Black" pitchFamily="34" charset="0"/>
        </a:defRPr>
      </a:lvl2pPr>
      <a:lvl3pPr algn="l" rtl="0" eaLnBrk="1" fontAlgn="base" hangingPunct="1">
        <a:lnSpc>
          <a:spcPct val="80000"/>
        </a:lnSpc>
        <a:spcBef>
          <a:spcPct val="0"/>
        </a:spcBef>
        <a:spcAft>
          <a:spcPct val="0"/>
        </a:spcAft>
        <a:defRPr sz="3107" b="1">
          <a:solidFill>
            <a:schemeClr val="accent1"/>
          </a:solidFill>
          <a:latin typeface="Arial Black" pitchFamily="34" charset="0"/>
        </a:defRPr>
      </a:lvl3pPr>
      <a:lvl4pPr algn="l" rtl="0" eaLnBrk="1" fontAlgn="base" hangingPunct="1">
        <a:lnSpc>
          <a:spcPct val="80000"/>
        </a:lnSpc>
        <a:spcBef>
          <a:spcPct val="0"/>
        </a:spcBef>
        <a:spcAft>
          <a:spcPct val="0"/>
        </a:spcAft>
        <a:defRPr sz="3107" b="1">
          <a:solidFill>
            <a:schemeClr val="accent1"/>
          </a:solidFill>
          <a:latin typeface="Arial Black" pitchFamily="34" charset="0"/>
        </a:defRPr>
      </a:lvl4pPr>
      <a:lvl5pPr algn="l" rtl="0" eaLnBrk="1" fontAlgn="base" hangingPunct="1">
        <a:lnSpc>
          <a:spcPct val="80000"/>
        </a:lnSpc>
        <a:spcBef>
          <a:spcPct val="0"/>
        </a:spcBef>
        <a:spcAft>
          <a:spcPct val="0"/>
        </a:spcAft>
        <a:defRPr sz="3107" b="1">
          <a:solidFill>
            <a:schemeClr val="accent1"/>
          </a:solidFill>
          <a:latin typeface="Arial Black" pitchFamily="34" charset="0"/>
        </a:defRPr>
      </a:lvl5pPr>
      <a:lvl6pPr marL="443818" algn="l" rtl="0" eaLnBrk="1" fontAlgn="base" hangingPunct="1">
        <a:lnSpc>
          <a:spcPct val="70000"/>
        </a:lnSpc>
        <a:spcBef>
          <a:spcPct val="0"/>
        </a:spcBef>
        <a:spcAft>
          <a:spcPct val="0"/>
        </a:spcAft>
        <a:defRPr sz="4272" b="1">
          <a:solidFill>
            <a:schemeClr val="accent1"/>
          </a:solidFill>
          <a:latin typeface="Arial Black" pitchFamily="34" charset="0"/>
        </a:defRPr>
      </a:lvl6pPr>
      <a:lvl7pPr marL="887636" algn="l" rtl="0" eaLnBrk="1" fontAlgn="base" hangingPunct="1">
        <a:lnSpc>
          <a:spcPct val="70000"/>
        </a:lnSpc>
        <a:spcBef>
          <a:spcPct val="0"/>
        </a:spcBef>
        <a:spcAft>
          <a:spcPct val="0"/>
        </a:spcAft>
        <a:defRPr sz="4272" b="1">
          <a:solidFill>
            <a:schemeClr val="accent1"/>
          </a:solidFill>
          <a:latin typeface="Arial Black" pitchFamily="34" charset="0"/>
        </a:defRPr>
      </a:lvl7pPr>
      <a:lvl8pPr marL="1331454" algn="l" rtl="0" eaLnBrk="1" fontAlgn="base" hangingPunct="1">
        <a:lnSpc>
          <a:spcPct val="70000"/>
        </a:lnSpc>
        <a:spcBef>
          <a:spcPct val="0"/>
        </a:spcBef>
        <a:spcAft>
          <a:spcPct val="0"/>
        </a:spcAft>
        <a:defRPr sz="4272" b="1">
          <a:solidFill>
            <a:schemeClr val="accent1"/>
          </a:solidFill>
          <a:latin typeface="Arial Black" pitchFamily="34" charset="0"/>
        </a:defRPr>
      </a:lvl8pPr>
      <a:lvl9pPr marL="1775272" algn="l" rtl="0" eaLnBrk="1" fontAlgn="base" hangingPunct="1">
        <a:lnSpc>
          <a:spcPct val="70000"/>
        </a:lnSpc>
        <a:spcBef>
          <a:spcPct val="0"/>
        </a:spcBef>
        <a:spcAft>
          <a:spcPct val="0"/>
        </a:spcAft>
        <a:defRPr sz="4272" b="1">
          <a:solidFill>
            <a:schemeClr val="accent1"/>
          </a:solidFill>
          <a:latin typeface="Arial Black" pitchFamily="34" charset="0"/>
        </a:defRPr>
      </a:lvl9pPr>
    </p:titleStyle>
    <p:bodyStyle>
      <a:lvl1pPr marL="221909" indent="-221909" algn="l" rtl="0" eaLnBrk="1" fontAlgn="base" hangingPunct="1">
        <a:lnSpc>
          <a:spcPct val="90000"/>
        </a:lnSpc>
        <a:spcBef>
          <a:spcPts val="1165"/>
        </a:spcBef>
        <a:spcAft>
          <a:spcPts val="0"/>
        </a:spcAft>
        <a:buClr>
          <a:schemeClr val="accent1"/>
        </a:buClr>
        <a:buFont typeface="Arial" pitchFamily="34" charset="0"/>
        <a:buChar char="•"/>
        <a:defRPr sz="1747">
          <a:solidFill>
            <a:schemeClr val="tx1"/>
          </a:solidFill>
          <a:latin typeface="Museo Sans For Dell" pitchFamily="2" charset="0"/>
          <a:ea typeface="Museo Sans For Dell" pitchFamily="2" charset="0"/>
          <a:cs typeface="+mn-cs"/>
        </a:defRPr>
      </a:lvl1pPr>
      <a:lvl2pPr marL="557854" indent="-217287" algn="l" rtl="0" eaLnBrk="1" fontAlgn="base" hangingPunct="1">
        <a:lnSpc>
          <a:spcPct val="90000"/>
        </a:lnSpc>
        <a:spcBef>
          <a:spcPts val="291"/>
        </a:spcBef>
        <a:spcAft>
          <a:spcPts val="0"/>
        </a:spcAft>
        <a:buClr>
          <a:schemeClr val="accent1"/>
        </a:buClr>
        <a:buFont typeface="Museo Sans For Dell" pitchFamily="2" charset="0"/>
        <a:buChar char="–"/>
        <a:defRPr sz="1553" baseline="0">
          <a:solidFill>
            <a:schemeClr val="tx1"/>
          </a:solidFill>
          <a:latin typeface="Museo Sans For Dell" pitchFamily="2" charset="0"/>
          <a:ea typeface="Museo Sans For Dell" pitchFamily="2" charset="0"/>
        </a:defRPr>
      </a:lvl2pPr>
      <a:lvl3pPr marL="883014" indent="-214204" algn="l" rtl="0" eaLnBrk="1" fontAlgn="base" hangingPunct="1">
        <a:lnSpc>
          <a:spcPct val="90000"/>
        </a:lnSpc>
        <a:spcBef>
          <a:spcPts val="291"/>
        </a:spcBef>
        <a:spcAft>
          <a:spcPts val="0"/>
        </a:spcAft>
        <a:buClr>
          <a:schemeClr val="accent1"/>
        </a:buClr>
        <a:buFont typeface="Museo Sans For Dell" pitchFamily="2" charset="0"/>
        <a:buChar char="–"/>
        <a:defRPr sz="1359" baseline="0">
          <a:solidFill>
            <a:schemeClr val="tx1"/>
          </a:solidFill>
          <a:latin typeface="Museo Sans For Dell" pitchFamily="2" charset="0"/>
          <a:ea typeface="Museo Sans For Dell" pitchFamily="2" charset="0"/>
        </a:defRPr>
      </a:lvl3pPr>
      <a:lvl4pPr marL="1165022" indent="-171055" algn="l" rtl="0" eaLnBrk="1" fontAlgn="base" hangingPunct="1">
        <a:lnSpc>
          <a:spcPct val="90000"/>
        </a:lnSpc>
        <a:spcBef>
          <a:spcPts val="291"/>
        </a:spcBef>
        <a:spcAft>
          <a:spcPts val="0"/>
        </a:spcAft>
        <a:buClr>
          <a:schemeClr val="accent1"/>
        </a:buClr>
        <a:buFont typeface="Museo For Dell 300" pitchFamily="50" charset="0"/>
        <a:buChar char="–"/>
        <a:defRPr sz="1165">
          <a:solidFill>
            <a:schemeClr val="tx1"/>
          </a:solidFill>
          <a:latin typeface="Museo Sans For Dell" pitchFamily="2" charset="0"/>
          <a:ea typeface="Museo Sans For Dell" pitchFamily="2" charset="0"/>
        </a:defRPr>
      </a:lvl4pPr>
      <a:lvl5pPr marL="1561069" indent="-229614" algn="l" rtl="0" eaLnBrk="1" fontAlgn="base" hangingPunct="1">
        <a:lnSpc>
          <a:spcPct val="90000"/>
        </a:lnSpc>
        <a:spcBef>
          <a:spcPts val="777"/>
        </a:spcBef>
        <a:spcAft>
          <a:spcPct val="0"/>
        </a:spcAft>
        <a:buClr>
          <a:schemeClr val="bg1"/>
        </a:buClr>
        <a:buFont typeface="Museo For Dell 300" pitchFamily="50" charset="0"/>
        <a:buChar char="–"/>
        <a:defRPr sz="1747">
          <a:solidFill>
            <a:schemeClr val="bg2"/>
          </a:solidFill>
          <a:latin typeface="Museo Sans For Dell" pitchFamily="2" charset="0"/>
          <a:ea typeface="Museo Sans For Dell" pitchFamily="2" charset="0"/>
        </a:defRPr>
      </a:lvl5pPr>
      <a:lvl6pPr marL="2004887" indent="-229614" algn="l" rtl="0" eaLnBrk="1" fontAlgn="base" hangingPunct="1">
        <a:lnSpc>
          <a:spcPct val="95000"/>
        </a:lnSpc>
        <a:spcBef>
          <a:spcPct val="30000"/>
        </a:spcBef>
        <a:spcAft>
          <a:spcPct val="0"/>
        </a:spcAft>
        <a:buClr>
          <a:schemeClr val="accent1"/>
        </a:buClr>
        <a:buFont typeface="Arial" charset="0"/>
        <a:buChar char="–"/>
        <a:defRPr sz="1553">
          <a:solidFill>
            <a:schemeClr val="accent1"/>
          </a:solidFill>
          <a:latin typeface="+mn-lt"/>
        </a:defRPr>
      </a:lvl6pPr>
      <a:lvl7pPr marL="2448705" indent="-229614" algn="l" rtl="0" eaLnBrk="1" fontAlgn="base" hangingPunct="1">
        <a:lnSpc>
          <a:spcPct val="95000"/>
        </a:lnSpc>
        <a:spcBef>
          <a:spcPct val="30000"/>
        </a:spcBef>
        <a:spcAft>
          <a:spcPct val="0"/>
        </a:spcAft>
        <a:buClr>
          <a:schemeClr val="accent1"/>
        </a:buClr>
        <a:buFont typeface="Arial" charset="0"/>
        <a:buChar char="–"/>
        <a:defRPr sz="1553">
          <a:solidFill>
            <a:schemeClr val="accent1"/>
          </a:solidFill>
          <a:latin typeface="+mn-lt"/>
        </a:defRPr>
      </a:lvl7pPr>
      <a:lvl8pPr marL="2892523" indent="-229614" algn="l" rtl="0" eaLnBrk="1" fontAlgn="base" hangingPunct="1">
        <a:lnSpc>
          <a:spcPct val="95000"/>
        </a:lnSpc>
        <a:spcBef>
          <a:spcPct val="30000"/>
        </a:spcBef>
        <a:spcAft>
          <a:spcPct val="0"/>
        </a:spcAft>
        <a:buClr>
          <a:schemeClr val="accent1"/>
        </a:buClr>
        <a:buFont typeface="Arial" charset="0"/>
        <a:buChar char="–"/>
        <a:defRPr sz="1553">
          <a:solidFill>
            <a:schemeClr val="accent1"/>
          </a:solidFill>
          <a:latin typeface="+mn-lt"/>
        </a:defRPr>
      </a:lvl8pPr>
      <a:lvl9pPr marL="3336341" indent="-229614" algn="l" rtl="0" eaLnBrk="1" fontAlgn="base" hangingPunct="1">
        <a:lnSpc>
          <a:spcPct val="95000"/>
        </a:lnSpc>
        <a:spcBef>
          <a:spcPct val="30000"/>
        </a:spcBef>
        <a:spcAft>
          <a:spcPct val="0"/>
        </a:spcAft>
        <a:buClr>
          <a:schemeClr val="accent1"/>
        </a:buClr>
        <a:buFont typeface="Arial" charset="0"/>
        <a:buChar char="–"/>
        <a:defRPr sz="1553">
          <a:solidFill>
            <a:schemeClr val="accent1"/>
          </a:solidFill>
          <a:latin typeface="+mn-lt"/>
        </a:defRPr>
      </a:lvl9pPr>
    </p:bodyStyle>
    <p:otherStyle>
      <a:defPPr>
        <a:defRPr lang="en-US"/>
      </a:defPPr>
      <a:lvl1pPr marL="0" algn="l" defTabSz="887636" rtl="0" eaLnBrk="1" latinLnBrk="0" hangingPunct="1">
        <a:defRPr sz="1747" kern="1200">
          <a:solidFill>
            <a:schemeClr val="tx1"/>
          </a:solidFill>
          <a:latin typeface="+mn-lt"/>
          <a:ea typeface="+mn-ea"/>
          <a:cs typeface="+mn-cs"/>
        </a:defRPr>
      </a:lvl1pPr>
      <a:lvl2pPr marL="443818" algn="l" defTabSz="887636" rtl="0" eaLnBrk="1" latinLnBrk="0" hangingPunct="1">
        <a:defRPr sz="1747" kern="1200">
          <a:solidFill>
            <a:schemeClr val="tx1"/>
          </a:solidFill>
          <a:latin typeface="+mn-lt"/>
          <a:ea typeface="+mn-ea"/>
          <a:cs typeface="+mn-cs"/>
        </a:defRPr>
      </a:lvl2pPr>
      <a:lvl3pPr marL="887636" algn="l" defTabSz="887636" rtl="0" eaLnBrk="1" latinLnBrk="0" hangingPunct="1">
        <a:defRPr sz="1747" kern="1200">
          <a:solidFill>
            <a:schemeClr val="tx1"/>
          </a:solidFill>
          <a:latin typeface="+mn-lt"/>
          <a:ea typeface="+mn-ea"/>
          <a:cs typeface="+mn-cs"/>
        </a:defRPr>
      </a:lvl3pPr>
      <a:lvl4pPr marL="1331454" algn="l" defTabSz="887636" rtl="0" eaLnBrk="1" latinLnBrk="0" hangingPunct="1">
        <a:defRPr sz="1747" kern="1200">
          <a:solidFill>
            <a:schemeClr val="tx1"/>
          </a:solidFill>
          <a:latin typeface="+mn-lt"/>
          <a:ea typeface="+mn-ea"/>
          <a:cs typeface="+mn-cs"/>
        </a:defRPr>
      </a:lvl4pPr>
      <a:lvl5pPr marL="1775272" algn="l" defTabSz="887636" rtl="0" eaLnBrk="1" latinLnBrk="0" hangingPunct="1">
        <a:defRPr sz="1747" kern="1200">
          <a:solidFill>
            <a:schemeClr val="tx1"/>
          </a:solidFill>
          <a:latin typeface="+mn-lt"/>
          <a:ea typeface="+mn-ea"/>
          <a:cs typeface="+mn-cs"/>
        </a:defRPr>
      </a:lvl5pPr>
      <a:lvl6pPr marL="2219090" algn="l" defTabSz="887636" rtl="0" eaLnBrk="1" latinLnBrk="0" hangingPunct="1">
        <a:defRPr sz="1747" kern="1200">
          <a:solidFill>
            <a:schemeClr val="tx1"/>
          </a:solidFill>
          <a:latin typeface="+mn-lt"/>
          <a:ea typeface="+mn-ea"/>
          <a:cs typeface="+mn-cs"/>
        </a:defRPr>
      </a:lvl6pPr>
      <a:lvl7pPr marL="2662909" algn="l" defTabSz="887636" rtl="0" eaLnBrk="1" latinLnBrk="0" hangingPunct="1">
        <a:defRPr sz="1747" kern="1200">
          <a:solidFill>
            <a:schemeClr val="tx1"/>
          </a:solidFill>
          <a:latin typeface="+mn-lt"/>
          <a:ea typeface="+mn-ea"/>
          <a:cs typeface="+mn-cs"/>
        </a:defRPr>
      </a:lvl7pPr>
      <a:lvl8pPr marL="3106726" algn="l" defTabSz="887636" rtl="0" eaLnBrk="1" latinLnBrk="0" hangingPunct="1">
        <a:defRPr sz="1747" kern="1200">
          <a:solidFill>
            <a:schemeClr val="tx1"/>
          </a:solidFill>
          <a:latin typeface="+mn-lt"/>
          <a:ea typeface="+mn-ea"/>
          <a:cs typeface="+mn-cs"/>
        </a:defRPr>
      </a:lvl8pPr>
      <a:lvl9pPr marL="3550544" algn="l" defTabSz="887636" rtl="0" eaLnBrk="1" latinLnBrk="0" hangingPunct="1">
        <a:defRPr sz="1747"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8" name="Title Placeholder 21"/>
          <p:cNvSpPr>
            <a:spLocks noGrp="1"/>
          </p:cNvSpPr>
          <p:nvPr>
            <p:ph type="title"/>
          </p:nvPr>
        </p:nvSpPr>
        <p:spPr bwMode="auto">
          <a:xfrm>
            <a:off x="362029" y="383638"/>
            <a:ext cx="7037952" cy="3323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title</a:t>
            </a:r>
          </a:p>
        </p:txBody>
      </p:sp>
      <p:sp>
        <p:nvSpPr>
          <p:cNvPr id="12" name="TextBox 11" hidden="1"/>
          <p:cNvSpPr txBox="1"/>
          <p:nvPr/>
        </p:nvSpPr>
        <p:spPr>
          <a:xfrm>
            <a:off x="1465424" y="9527051"/>
            <a:ext cx="552106" cy="110800"/>
          </a:xfrm>
          <a:prstGeom prst="rect">
            <a:avLst/>
          </a:prstGeom>
          <a:noFill/>
        </p:spPr>
        <p:txBody>
          <a:bodyPr wrap="square" lIns="0" tIns="0" rIns="0" bIns="0" rtlCol="0" anchor="ctr">
            <a:spAutoFit/>
          </a:bodyPr>
          <a:lstStyle/>
          <a:p>
            <a:pPr fontAlgn="base">
              <a:lnSpc>
                <a:spcPct val="90000"/>
              </a:lnSpc>
              <a:spcBef>
                <a:spcPts val="600"/>
              </a:spcBef>
              <a:buClr>
                <a:srgbClr val="0085C3"/>
              </a:buClr>
            </a:pPr>
            <a:fld id="{5084195E-6DF7-4B3B-A2AB-E67BEB13BF64}" type="datetime1">
              <a:rPr lang="en-US" sz="800">
                <a:solidFill>
                  <a:srgbClr val="000000">
                    <a:lumMod val="50000"/>
                    <a:lumOff val="50000"/>
                  </a:srgbClr>
                </a:solidFill>
                <a:cs typeface="Arial" pitchFamily="34" charset="0"/>
              </a:rPr>
              <a:pPr fontAlgn="base">
                <a:lnSpc>
                  <a:spcPct val="90000"/>
                </a:lnSpc>
                <a:spcBef>
                  <a:spcPts val="600"/>
                </a:spcBef>
                <a:buClr>
                  <a:srgbClr val="0085C3"/>
                </a:buClr>
              </a:pPr>
              <a:t>11/12/2018</a:t>
            </a:fld>
            <a:endParaRPr lang="en-US" sz="800" dirty="0">
              <a:solidFill>
                <a:srgbClr val="000000">
                  <a:lumMod val="50000"/>
                  <a:lumOff val="50000"/>
                </a:srgbClr>
              </a:solidFill>
              <a:cs typeface="Arial" pitchFamily="34" charset="0"/>
            </a:endParaRPr>
          </a:p>
        </p:txBody>
      </p:sp>
      <p:sp>
        <p:nvSpPr>
          <p:cNvPr id="2" name="fl"/>
          <p:cNvSpPr txBox="1"/>
          <p:nvPr/>
        </p:nvSpPr>
        <p:spPr>
          <a:xfrm>
            <a:off x="0" y="9751314"/>
            <a:ext cx="7772400" cy="0"/>
          </a:xfrm>
          <a:prstGeom prst="rect">
            <a:avLst/>
          </a:prstGeom>
          <a:noFill/>
        </p:spPr>
        <p:txBody>
          <a:bodyPr vert="horz" wrap="square" rtlCol="0">
            <a:noAutofit/>
          </a:bodyPr>
          <a:lstStyle/>
          <a:p>
            <a:pPr>
              <a:lnSpc>
                <a:spcPct val="90000"/>
              </a:lnSpc>
              <a:spcAft>
                <a:spcPts val="600"/>
              </a:spcAft>
              <a:buClr>
                <a:srgbClr val="444444"/>
              </a:buClr>
            </a:pPr>
            <a:endParaRPr lang="en-US" sz="850" b="1" dirty="0">
              <a:solidFill>
                <a:srgbClr val="7F7F7F"/>
              </a:solidFill>
            </a:endParaRPr>
          </a:p>
        </p:txBody>
      </p:sp>
    </p:spTree>
    <p:extLst>
      <p:ext uri="{BB962C8B-B14F-4D97-AF65-F5344CB8AC3E}">
        <p14:creationId xmlns:p14="http://schemas.microsoft.com/office/powerpoint/2010/main" val="99481670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Lst>
  <p:transition spd="slow">
    <p:wipe dir="r"/>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400" b="0" cap="none" baseline="0">
          <a:solidFill>
            <a:schemeClr val="accent1"/>
          </a:solidFill>
          <a:latin typeface="Museo For Dell" pitchFamily="2" charset="0"/>
          <a:ea typeface="Museo For Dell" pitchFamily="2" charset="0"/>
          <a:cs typeface="+mj-cs"/>
        </a:defRPr>
      </a:lvl1pPr>
      <a:lvl2pPr algn="l" rtl="0" eaLnBrk="1" fontAlgn="base" hangingPunct="1">
        <a:lnSpc>
          <a:spcPct val="80000"/>
        </a:lnSpc>
        <a:spcBef>
          <a:spcPct val="0"/>
        </a:spcBef>
        <a:spcAft>
          <a:spcPct val="0"/>
        </a:spcAft>
        <a:defRPr sz="3200" b="1">
          <a:solidFill>
            <a:schemeClr val="accent1"/>
          </a:solidFill>
          <a:latin typeface="Arial Black" pitchFamily="34" charset="0"/>
        </a:defRPr>
      </a:lvl2pPr>
      <a:lvl3pPr algn="l" rtl="0" eaLnBrk="1" fontAlgn="base" hangingPunct="1">
        <a:lnSpc>
          <a:spcPct val="80000"/>
        </a:lnSpc>
        <a:spcBef>
          <a:spcPct val="0"/>
        </a:spcBef>
        <a:spcAft>
          <a:spcPct val="0"/>
        </a:spcAft>
        <a:defRPr sz="3200" b="1">
          <a:solidFill>
            <a:schemeClr val="accent1"/>
          </a:solidFill>
          <a:latin typeface="Arial Black" pitchFamily="34" charset="0"/>
        </a:defRPr>
      </a:lvl3pPr>
      <a:lvl4pPr algn="l" rtl="0" eaLnBrk="1" fontAlgn="base" hangingPunct="1">
        <a:lnSpc>
          <a:spcPct val="80000"/>
        </a:lnSpc>
        <a:spcBef>
          <a:spcPct val="0"/>
        </a:spcBef>
        <a:spcAft>
          <a:spcPct val="0"/>
        </a:spcAft>
        <a:defRPr sz="3200" b="1">
          <a:solidFill>
            <a:schemeClr val="accent1"/>
          </a:solidFill>
          <a:latin typeface="Arial Black" pitchFamily="34" charset="0"/>
        </a:defRPr>
      </a:lvl4pPr>
      <a:lvl5pPr algn="l" rtl="0" eaLnBrk="1" fontAlgn="base" hangingPunct="1">
        <a:lnSpc>
          <a:spcPct val="80000"/>
        </a:lnSpc>
        <a:spcBef>
          <a:spcPct val="0"/>
        </a:spcBef>
        <a:spcAft>
          <a:spcPct val="0"/>
        </a:spcAft>
        <a:defRPr sz="3200" b="1">
          <a:solidFill>
            <a:schemeClr val="accent1"/>
          </a:solidFill>
          <a:latin typeface="Arial Black" pitchFamily="34" charset="0"/>
        </a:defRPr>
      </a:lvl5pPr>
      <a:lvl6pPr marL="457200" algn="l" rtl="0" eaLnBrk="1" fontAlgn="base" hangingPunct="1">
        <a:lnSpc>
          <a:spcPct val="70000"/>
        </a:lnSpc>
        <a:spcBef>
          <a:spcPct val="0"/>
        </a:spcBef>
        <a:spcAft>
          <a:spcPct val="0"/>
        </a:spcAft>
        <a:defRPr sz="4400" b="1">
          <a:solidFill>
            <a:schemeClr val="accent1"/>
          </a:solidFill>
          <a:latin typeface="Arial Black" pitchFamily="34" charset="0"/>
        </a:defRPr>
      </a:lvl6pPr>
      <a:lvl7pPr marL="914400" algn="l" rtl="0" eaLnBrk="1" fontAlgn="base" hangingPunct="1">
        <a:lnSpc>
          <a:spcPct val="70000"/>
        </a:lnSpc>
        <a:spcBef>
          <a:spcPct val="0"/>
        </a:spcBef>
        <a:spcAft>
          <a:spcPct val="0"/>
        </a:spcAft>
        <a:defRPr sz="4400" b="1">
          <a:solidFill>
            <a:schemeClr val="accent1"/>
          </a:solidFill>
          <a:latin typeface="Arial Black" pitchFamily="34" charset="0"/>
        </a:defRPr>
      </a:lvl7pPr>
      <a:lvl8pPr marL="1371600" algn="l" rtl="0" eaLnBrk="1" fontAlgn="base" hangingPunct="1">
        <a:lnSpc>
          <a:spcPct val="70000"/>
        </a:lnSpc>
        <a:spcBef>
          <a:spcPct val="0"/>
        </a:spcBef>
        <a:spcAft>
          <a:spcPct val="0"/>
        </a:spcAft>
        <a:defRPr sz="4400" b="1">
          <a:solidFill>
            <a:schemeClr val="accent1"/>
          </a:solidFill>
          <a:latin typeface="Arial Black" pitchFamily="34" charset="0"/>
        </a:defRPr>
      </a:lvl8pPr>
      <a:lvl9pPr marL="1828800" algn="l" rtl="0" eaLnBrk="1" fontAlgn="base" hangingPunct="1">
        <a:lnSpc>
          <a:spcPct val="70000"/>
        </a:lnSpc>
        <a:spcBef>
          <a:spcPct val="0"/>
        </a:spcBef>
        <a:spcAft>
          <a:spcPct val="0"/>
        </a:spcAft>
        <a:defRPr sz="4400" b="1">
          <a:solidFill>
            <a:schemeClr val="accent1"/>
          </a:solidFill>
          <a:latin typeface="Arial Black" pitchFamily="34" charset="0"/>
        </a:defRPr>
      </a:lvl9pPr>
    </p:titleStyle>
    <p:bodyStyle>
      <a:lvl1pPr marL="228600" indent="-228600" algn="l" rtl="0" eaLnBrk="1" fontAlgn="base" hangingPunct="1">
        <a:lnSpc>
          <a:spcPct val="90000"/>
        </a:lnSpc>
        <a:spcBef>
          <a:spcPts val="1200"/>
        </a:spcBef>
        <a:spcAft>
          <a:spcPts val="0"/>
        </a:spcAft>
        <a:buClr>
          <a:schemeClr val="accent1"/>
        </a:buClr>
        <a:buFont typeface="Arial" pitchFamily="34" charset="0"/>
        <a:buChar char="•"/>
        <a:defRPr sz="1800">
          <a:solidFill>
            <a:schemeClr val="tx1"/>
          </a:solidFill>
          <a:latin typeface="Museo Sans For Dell" pitchFamily="2" charset="0"/>
          <a:ea typeface="Museo Sans For Dell" pitchFamily="2" charset="0"/>
          <a:cs typeface="+mn-cs"/>
        </a:defRPr>
      </a:lvl1pPr>
      <a:lvl2pPr marL="574675" indent="-223838" algn="l" rtl="0" eaLnBrk="1" fontAlgn="base" hangingPunct="1">
        <a:lnSpc>
          <a:spcPct val="90000"/>
        </a:lnSpc>
        <a:spcBef>
          <a:spcPts val="300"/>
        </a:spcBef>
        <a:spcAft>
          <a:spcPts val="0"/>
        </a:spcAft>
        <a:buClr>
          <a:schemeClr val="accent1"/>
        </a:buClr>
        <a:buFont typeface="Museo Sans For Dell" pitchFamily="2" charset="0"/>
        <a:buChar char="–"/>
        <a:defRPr sz="1600" baseline="0">
          <a:solidFill>
            <a:schemeClr val="tx1"/>
          </a:solidFill>
          <a:latin typeface="Museo Sans For Dell" pitchFamily="2" charset="0"/>
          <a:ea typeface="Museo Sans For Dell" pitchFamily="2" charset="0"/>
        </a:defRPr>
      </a:lvl2pPr>
      <a:lvl3pPr marL="909638" indent="-220663" algn="l" rtl="0" eaLnBrk="1" fontAlgn="base" hangingPunct="1">
        <a:lnSpc>
          <a:spcPct val="90000"/>
        </a:lnSpc>
        <a:spcBef>
          <a:spcPts val="300"/>
        </a:spcBef>
        <a:spcAft>
          <a:spcPts val="0"/>
        </a:spcAft>
        <a:buClr>
          <a:schemeClr val="accent1"/>
        </a:buClr>
        <a:buFont typeface="Museo Sans For Dell" pitchFamily="2" charset="0"/>
        <a:buChar char="–"/>
        <a:defRPr sz="1400" baseline="0">
          <a:solidFill>
            <a:schemeClr val="tx1"/>
          </a:solidFill>
          <a:latin typeface="Museo Sans For Dell" pitchFamily="2" charset="0"/>
          <a:ea typeface="Museo Sans For Dell" pitchFamily="2" charset="0"/>
        </a:defRPr>
      </a:lvl3pPr>
      <a:lvl4pPr marL="1200150" indent="-176213" algn="l" rtl="0" eaLnBrk="1" fontAlgn="base" hangingPunct="1">
        <a:lnSpc>
          <a:spcPct val="90000"/>
        </a:lnSpc>
        <a:spcBef>
          <a:spcPts val="300"/>
        </a:spcBef>
        <a:spcAft>
          <a:spcPts val="0"/>
        </a:spcAft>
        <a:buClr>
          <a:schemeClr val="accent1"/>
        </a:buClr>
        <a:buFont typeface="Museo For Dell 300" pitchFamily="50" charset="0"/>
        <a:buChar char="–"/>
        <a:defRPr sz="1200">
          <a:solidFill>
            <a:schemeClr val="tx1"/>
          </a:solidFill>
          <a:latin typeface="Museo Sans For Dell" pitchFamily="2" charset="0"/>
          <a:ea typeface="Museo Sans For Dell" pitchFamily="2" charset="0"/>
        </a:defRPr>
      </a:lvl4pPr>
      <a:lvl5pPr marL="1608138" indent="-236538" algn="l" rtl="0" eaLnBrk="1" fontAlgn="base" hangingPunct="1">
        <a:lnSpc>
          <a:spcPct val="90000"/>
        </a:lnSpc>
        <a:spcBef>
          <a:spcPts val="800"/>
        </a:spcBef>
        <a:spcAft>
          <a:spcPct val="0"/>
        </a:spcAft>
        <a:buClr>
          <a:schemeClr val="bg1"/>
        </a:buClr>
        <a:buFont typeface="Museo For Dell 300" pitchFamily="50" charset="0"/>
        <a:buChar char="–"/>
        <a:defRPr sz="1800">
          <a:solidFill>
            <a:schemeClr val="bg2"/>
          </a:solidFill>
          <a:latin typeface="Museo Sans For Dell" pitchFamily="2" charset="0"/>
          <a:ea typeface="Museo Sans For Dell" pitchFamily="2" charset="0"/>
        </a:defRPr>
      </a:lvl5pPr>
      <a:lvl6pPr marL="20653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6pPr>
      <a:lvl7pPr marL="25225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7pPr>
      <a:lvl8pPr marL="29797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8pPr>
      <a:lvl9pPr marL="34369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8" name="Title Placeholder 21"/>
          <p:cNvSpPr>
            <a:spLocks noGrp="1"/>
          </p:cNvSpPr>
          <p:nvPr>
            <p:ph type="title"/>
          </p:nvPr>
        </p:nvSpPr>
        <p:spPr bwMode="auto">
          <a:xfrm>
            <a:off x="362029" y="383638"/>
            <a:ext cx="7037952" cy="3323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title</a:t>
            </a:r>
          </a:p>
        </p:txBody>
      </p:sp>
      <p:sp>
        <p:nvSpPr>
          <p:cNvPr id="12" name="TextBox 11" hidden="1"/>
          <p:cNvSpPr txBox="1"/>
          <p:nvPr/>
        </p:nvSpPr>
        <p:spPr>
          <a:xfrm>
            <a:off x="1465424" y="9527051"/>
            <a:ext cx="552106" cy="110800"/>
          </a:xfrm>
          <a:prstGeom prst="rect">
            <a:avLst/>
          </a:prstGeom>
          <a:noFill/>
        </p:spPr>
        <p:txBody>
          <a:bodyPr wrap="square" lIns="0" tIns="0" rIns="0" bIns="0" rtlCol="0" anchor="ctr">
            <a:spAutoFit/>
          </a:bodyPr>
          <a:lstStyle/>
          <a:p>
            <a:pPr fontAlgn="base">
              <a:lnSpc>
                <a:spcPct val="90000"/>
              </a:lnSpc>
              <a:spcBef>
                <a:spcPts val="600"/>
              </a:spcBef>
              <a:buClr>
                <a:srgbClr val="0085C3"/>
              </a:buClr>
            </a:pPr>
            <a:fld id="{5084195E-6DF7-4B3B-A2AB-E67BEB13BF64}" type="datetime1">
              <a:rPr lang="en-US" sz="800">
                <a:solidFill>
                  <a:srgbClr val="000000">
                    <a:lumMod val="50000"/>
                    <a:lumOff val="50000"/>
                  </a:srgbClr>
                </a:solidFill>
                <a:cs typeface="Arial" pitchFamily="34" charset="0"/>
              </a:rPr>
              <a:pPr fontAlgn="base">
                <a:lnSpc>
                  <a:spcPct val="90000"/>
                </a:lnSpc>
                <a:spcBef>
                  <a:spcPts val="600"/>
                </a:spcBef>
                <a:buClr>
                  <a:srgbClr val="0085C3"/>
                </a:buClr>
              </a:pPr>
              <a:t>11/12/2018</a:t>
            </a:fld>
            <a:endParaRPr lang="en-US" sz="800" dirty="0">
              <a:solidFill>
                <a:srgbClr val="000000">
                  <a:lumMod val="50000"/>
                  <a:lumOff val="50000"/>
                </a:srgbClr>
              </a:solidFill>
              <a:cs typeface="Arial" pitchFamily="34" charset="0"/>
            </a:endParaRPr>
          </a:p>
        </p:txBody>
      </p:sp>
      <p:sp>
        <p:nvSpPr>
          <p:cNvPr id="2" name="fl"/>
          <p:cNvSpPr txBox="1"/>
          <p:nvPr/>
        </p:nvSpPr>
        <p:spPr>
          <a:xfrm>
            <a:off x="0" y="9751314"/>
            <a:ext cx="7772400" cy="0"/>
          </a:xfrm>
          <a:prstGeom prst="rect">
            <a:avLst/>
          </a:prstGeom>
          <a:noFill/>
        </p:spPr>
        <p:txBody>
          <a:bodyPr vert="horz" wrap="square" rtlCol="0">
            <a:noAutofit/>
          </a:bodyPr>
          <a:lstStyle/>
          <a:p>
            <a:pPr>
              <a:lnSpc>
                <a:spcPct val="90000"/>
              </a:lnSpc>
              <a:spcAft>
                <a:spcPts val="600"/>
              </a:spcAft>
              <a:buClr>
                <a:srgbClr val="444444"/>
              </a:buClr>
            </a:pPr>
            <a:endParaRPr lang="en-US" sz="850" b="1" dirty="0">
              <a:solidFill>
                <a:srgbClr val="7F7F7F"/>
              </a:solidFill>
            </a:endParaRPr>
          </a:p>
        </p:txBody>
      </p:sp>
    </p:spTree>
    <p:extLst>
      <p:ext uri="{BB962C8B-B14F-4D97-AF65-F5344CB8AC3E}">
        <p14:creationId xmlns:p14="http://schemas.microsoft.com/office/powerpoint/2010/main" val="177518962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Lst>
  <p:transition spd="slow">
    <p:wipe dir="r"/>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400" b="0" cap="none" baseline="0">
          <a:solidFill>
            <a:schemeClr val="accent1"/>
          </a:solidFill>
          <a:latin typeface="Museo For Dell" pitchFamily="2" charset="0"/>
          <a:ea typeface="Museo For Dell" pitchFamily="2" charset="0"/>
          <a:cs typeface="+mj-cs"/>
        </a:defRPr>
      </a:lvl1pPr>
      <a:lvl2pPr algn="l" rtl="0" eaLnBrk="1" fontAlgn="base" hangingPunct="1">
        <a:lnSpc>
          <a:spcPct val="80000"/>
        </a:lnSpc>
        <a:spcBef>
          <a:spcPct val="0"/>
        </a:spcBef>
        <a:spcAft>
          <a:spcPct val="0"/>
        </a:spcAft>
        <a:defRPr sz="3200" b="1">
          <a:solidFill>
            <a:schemeClr val="accent1"/>
          </a:solidFill>
          <a:latin typeface="Arial Black" pitchFamily="34" charset="0"/>
        </a:defRPr>
      </a:lvl2pPr>
      <a:lvl3pPr algn="l" rtl="0" eaLnBrk="1" fontAlgn="base" hangingPunct="1">
        <a:lnSpc>
          <a:spcPct val="80000"/>
        </a:lnSpc>
        <a:spcBef>
          <a:spcPct val="0"/>
        </a:spcBef>
        <a:spcAft>
          <a:spcPct val="0"/>
        </a:spcAft>
        <a:defRPr sz="3200" b="1">
          <a:solidFill>
            <a:schemeClr val="accent1"/>
          </a:solidFill>
          <a:latin typeface="Arial Black" pitchFamily="34" charset="0"/>
        </a:defRPr>
      </a:lvl3pPr>
      <a:lvl4pPr algn="l" rtl="0" eaLnBrk="1" fontAlgn="base" hangingPunct="1">
        <a:lnSpc>
          <a:spcPct val="80000"/>
        </a:lnSpc>
        <a:spcBef>
          <a:spcPct val="0"/>
        </a:spcBef>
        <a:spcAft>
          <a:spcPct val="0"/>
        </a:spcAft>
        <a:defRPr sz="3200" b="1">
          <a:solidFill>
            <a:schemeClr val="accent1"/>
          </a:solidFill>
          <a:latin typeface="Arial Black" pitchFamily="34" charset="0"/>
        </a:defRPr>
      </a:lvl4pPr>
      <a:lvl5pPr algn="l" rtl="0" eaLnBrk="1" fontAlgn="base" hangingPunct="1">
        <a:lnSpc>
          <a:spcPct val="80000"/>
        </a:lnSpc>
        <a:spcBef>
          <a:spcPct val="0"/>
        </a:spcBef>
        <a:spcAft>
          <a:spcPct val="0"/>
        </a:spcAft>
        <a:defRPr sz="3200" b="1">
          <a:solidFill>
            <a:schemeClr val="accent1"/>
          </a:solidFill>
          <a:latin typeface="Arial Black" pitchFamily="34" charset="0"/>
        </a:defRPr>
      </a:lvl5pPr>
      <a:lvl6pPr marL="457200" algn="l" rtl="0" eaLnBrk="1" fontAlgn="base" hangingPunct="1">
        <a:lnSpc>
          <a:spcPct val="70000"/>
        </a:lnSpc>
        <a:spcBef>
          <a:spcPct val="0"/>
        </a:spcBef>
        <a:spcAft>
          <a:spcPct val="0"/>
        </a:spcAft>
        <a:defRPr sz="4400" b="1">
          <a:solidFill>
            <a:schemeClr val="accent1"/>
          </a:solidFill>
          <a:latin typeface="Arial Black" pitchFamily="34" charset="0"/>
        </a:defRPr>
      </a:lvl6pPr>
      <a:lvl7pPr marL="914400" algn="l" rtl="0" eaLnBrk="1" fontAlgn="base" hangingPunct="1">
        <a:lnSpc>
          <a:spcPct val="70000"/>
        </a:lnSpc>
        <a:spcBef>
          <a:spcPct val="0"/>
        </a:spcBef>
        <a:spcAft>
          <a:spcPct val="0"/>
        </a:spcAft>
        <a:defRPr sz="4400" b="1">
          <a:solidFill>
            <a:schemeClr val="accent1"/>
          </a:solidFill>
          <a:latin typeface="Arial Black" pitchFamily="34" charset="0"/>
        </a:defRPr>
      </a:lvl7pPr>
      <a:lvl8pPr marL="1371600" algn="l" rtl="0" eaLnBrk="1" fontAlgn="base" hangingPunct="1">
        <a:lnSpc>
          <a:spcPct val="70000"/>
        </a:lnSpc>
        <a:spcBef>
          <a:spcPct val="0"/>
        </a:spcBef>
        <a:spcAft>
          <a:spcPct val="0"/>
        </a:spcAft>
        <a:defRPr sz="4400" b="1">
          <a:solidFill>
            <a:schemeClr val="accent1"/>
          </a:solidFill>
          <a:latin typeface="Arial Black" pitchFamily="34" charset="0"/>
        </a:defRPr>
      </a:lvl8pPr>
      <a:lvl9pPr marL="1828800" algn="l" rtl="0" eaLnBrk="1" fontAlgn="base" hangingPunct="1">
        <a:lnSpc>
          <a:spcPct val="70000"/>
        </a:lnSpc>
        <a:spcBef>
          <a:spcPct val="0"/>
        </a:spcBef>
        <a:spcAft>
          <a:spcPct val="0"/>
        </a:spcAft>
        <a:defRPr sz="4400" b="1">
          <a:solidFill>
            <a:schemeClr val="accent1"/>
          </a:solidFill>
          <a:latin typeface="Arial Black" pitchFamily="34" charset="0"/>
        </a:defRPr>
      </a:lvl9pPr>
    </p:titleStyle>
    <p:bodyStyle>
      <a:lvl1pPr marL="228600" indent="-228600" algn="l" rtl="0" eaLnBrk="1" fontAlgn="base" hangingPunct="1">
        <a:lnSpc>
          <a:spcPct val="90000"/>
        </a:lnSpc>
        <a:spcBef>
          <a:spcPts val="1200"/>
        </a:spcBef>
        <a:spcAft>
          <a:spcPts val="0"/>
        </a:spcAft>
        <a:buClr>
          <a:schemeClr val="accent1"/>
        </a:buClr>
        <a:buFont typeface="Arial" pitchFamily="34" charset="0"/>
        <a:buChar char="•"/>
        <a:defRPr sz="1800">
          <a:solidFill>
            <a:schemeClr val="tx1"/>
          </a:solidFill>
          <a:latin typeface="Museo Sans For Dell" pitchFamily="2" charset="0"/>
          <a:ea typeface="Museo Sans For Dell" pitchFamily="2" charset="0"/>
          <a:cs typeface="+mn-cs"/>
        </a:defRPr>
      </a:lvl1pPr>
      <a:lvl2pPr marL="574675" indent="-223838" algn="l" rtl="0" eaLnBrk="1" fontAlgn="base" hangingPunct="1">
        <a:lnSpc>
          <a:spcPct val="90000"/>
        </a:lnSpc>
        <a:spcBef>
          <a:spcPts val="300"/>
        </a:spcBef>
        <a:spcAft>
          <a:spcPts val="0"/>
        </a:spcAft>
        <a:buClr>
          <a:schemeClr val="accent1"/>
        </a:buClr>
        <a:buFont typeface="Museo Sans For Dell" pitchFamily="2" charset="0"/>
        <a:buChar char="–"/>
        <a:defRPr sz="1600" baseline="0">
          <a:solidFill>
            <a:schemeClr val="tx1"/>
          </a:solidFill>
          <a:latin typeface="Museo Sans For Dell" pitchFamily="2" charset="0"/>
          <a:ea typeface="Museo Sans For Dell" pitchFamily="2" charset="0"/>
        </a:defRPr>
      </a:lvl2pPr>
      <a:lvl3pPr marL="909638" indent="-220663" algn="l" rtl="0" eaLnBrk="1" fontAlgn="base" hangingPunct="1">
        <a:lnSpc>
          <a:spcPct val="90000"/>
        </a:lnSpc>
        <a:spcBef>
          <a:spcPts val="300"/>
        </a:spcBef>
        <a:spcAft>
          <a:spcPts val="0"/>
        </a:spcAft>
        <a:buClr>
          <a:schemeClr val="accent1"/>
        </a:buClr>
        <a:buFont typeface="Museo Sans For Dell" pitchFamily="2" charset="0"/>
        <a:buChar char="–"/>
        <a:defRPr sz="1400" baseline="0">
          <a:solidFill>
            <a:schemeClr val="tx1"/>
          </a:solidFill>
          <a:latin typeface="Museo Sans For Dell" pitchFamily="2" charset="0"/>
          <a:ea typeface="Museo Sans For Dell" pitchFamily="2" charset="0"/>
        </a:defRPr>
      </a:lvl3pPr>
      <a:lvl4pPr marL="1200150" indent="-176213" algn="l" rtl="0" eaLnBrk="1" fontAlgn="base" hangingPunct="1">
        <a:lnSpc>
          <a:spcPct val="90000"/>
        </a:lnSpc>
        <a:spcBef>
          <a:spcPts val="300"/>
        </a:spcBef>
        <a:spcAft>
          <a:spcPts val="0"/>
        </a:spcAft>
        <a:buClr>
          <a:schemeClr val="accent1"/>
        </a:buClr>
        <a:buFont typeface="Museo For Dell 300" pitchFamily="50" charset="0"/>
        <a:buChar char="–"/>
        <a:defRPr sz="1200">
          <a:solidFill>
            <a:schemeClr val="tx1"/>
          </a:solidFill>
          <a:latin typeface="Museo Sans For Dell" pitchFamily="2" charset="0"/>
          <a:ea typeface="Museo Sans For Dell" pitchFamily="2" charset="0"/>
        </a:defRPr>
      </a:lvl4pPr>
      <a:lvl5pPr marL="1608138" indent="-236538" algn="l" rtl="0" eaLnBrk="1" fontAlgn="base" hangingPunct="1">
        <a:lnSpc>
          <a:spcPct val="90000"/>
        </a:lnSpc>
        <a:spcBef>
          <a:spcPts val="800"/>
        </a:spcBef>
        <a:spcAft>
          <a:spcPct val="0"/>
        </a:spcAft>
        <a:buClr>
          <a:schemeClr val="bg1"/>
        </a:buClr>
        <a:buFont typeface="Museo For Dell 300" pitchFamily="50" charset="0"/>
        <a:buChar char="–"/>
        <a:defRPr sz="1800">
          <a:solidFill>
            <a:schemeClr val="bg2"/>
          </a:solidFill>
          <a:latin typeface="Museo Sans For Dell" pitchFamily="2" charset="0"/>
          <a:ea typeface="Museo Sans For Dell" pitchFamily="2" charset="0"/>
        </a:defRPr>
      </a:lvl5pPr>
      <a:lvl6pPr marL="20653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6pPr>
      <a:lvl7pPr marL="25225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7pPr>
      <a:lvl8pPr marL="29797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8pPr>
      <a:lvl9pPr marL="34369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8" name="Title Placeholder 21"/>
          <p:cNvSpPr>
            <a:spLocks noGrp="1"/>
          </p:cNvSpPr>
          <p:nvPr>
            <p:ph type="title"/>
          </p:nvPr>
        </p:nvSpPr>
        <p:spPr bwMode="auto">
          <a:xfrm>
            <a:off x="362029" y="383638"/>
            <a:ext cx="7037952" cy="3323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title</a:t>
            </a:r>
          </a:p>
        </p:txBody>
      </p:sp>
      <p:sp>
        <p:nvSpPr>
          <p:cNvPr id="12" name="TextBox 11" hidden="1"/>
          <p:cNvSpPr txBox="1"/>
          <p:nvPr/>
        </p:nvSpPr>
        <p:spPr>
          <a:xfrm>
            <a:off x="1465424" y="9527051"/>
            <a:ext cx="552106" cy="110800"/>
          </a:xfrm>
          <a:prstGeom prst="rect">
            <a:avLst/>
          </a:prstGeom>
          <a:noFill/>
        </p:spPr>
        <p:txBody>
          <a:bodyPr wrap="square" lIns="0" tIns="0" rIns="0" bIns="0" rtlCol="0" anchor="ctr">
            <a:spAutoFit/>
          </a:bodyPr>
          <a:lstStyle/>
          <a:p>
            <a:pPr fontAlgn="base">
              <a:lnSpc>
                <a:spcPct val="90000"/>
              </a:lnSpc>
              <a:spcBef>
                <a:spcPts val="600"/>
              </a:spcBef>
              <a:buClr>
                <a:srgbClr val="0085C3"/>
              </a:buClr>
            </a:pPr>
            <a:fld id="{5084195E-6DF7-4B3B-A2AB-E67BEB13BF64}" type="datetime1">
              <a:rPr lang="en-US" sz="800">
                <a:solidFill>
                  <a:srgbClr val="000000">
                    <a:lumMod val="50000"/>
                    <a:lumOff val="50000"/>
                  </a:srgbClr>
                </a:solidFill>
                <a:cs typeface="Arial" pitchFamily="34" charset="0"/>
              </a:rPr>
              <a:pPr fontAlgn="base">
                <a:lnSpc>
                  <a:spcPct val="90000"/>
                </a:lnSpc>
                <a:spcBef>
                  <a:spcPts val="600"/>
                </a:spcBef>
                <a:buClr>
                  <a:srgbClr val="0085C3"/>
                </a:buClr>
              </a:pPr>
              <a:t>11/12/2018</a:t>
            </a:fld>
            <a:endParaRPr lang="en-US" sz="800" dirty="0">
              <a:solidFill>
                <a:srgbClr val="000000">
                  <a:lumMod val="50000"/>
                  <a:lumOff val="50000"/>
                </a:srgbClr>
              </a:solidFill>
              <a:cs typeface="Arial" pitchFamily="34" charset="0"/>
            </a:endParaRPr>
          </a:p>
        </p:txBody>
      </p:sp>
      <p:sp>
        <p:nvSpPr>
          <p:cNvPr id="2" name="fl"/>
          <p:cNvSpPr txBox="1"/>
          <p:nvPr/>
        </p:nvSpPr>
        <p:spPr>
          <a:xfrm>
            <a:off x="0" y="9751314"/>
            <a:ext cx="7772400" cy="0"/>
          </a:xfrm>
          <a:prstGeom prst="rect">
            <a:avLst/>
          </a:prstGeom>
          <a:noFill/>
        </p:spPr>
        <p:txBody>
          <a:bodyPr vert="horz" wrap="square" rtlCol="0">
            <a:noAutofit/>
          </a:bodyPr>
          <a:lstStyle/>
          <a:p>
            <a:pPr>
              <a:lnSpc>
                <a:spcPct val="90000"/>
              </a:lnSpc>
              <a:spcAft>
                <a:spcPts val="600"/>
              </a:spcAft>
              <a:buClr>
                <a:srgbClr val="444444"/>
              </a:buClr>
            </a:pPr>
            <a:endParaRPr lang="en-US" sz="850" b="1" dirty="0">
              <a:solidFill>
                <a:srgbClr val="7F7F7F"/>
              </a:solidFill>
            </a:endParaRPr>
          </a:p>
        </p:txBody>
      </p:sp>
    </p:spTree>
    <p:extLst>
      <p:ext uri="{BB962C8B-B14F-4D97-AF65-F5344CB8AC3E}">
        <p14:creationId xmlns:p14="http://schemas.microsoft.com/office/powerpoint/2010/main" val="182031002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7" r:id="rId4"/>
    <p:sldLayoutId id="2147483708" r:id="rId5"/>
  </p:sldLayoutIdLst>
  <p:transition spd="slow">
    <p:wipe dir="r"/>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400" b="0" cap="none" baseline="0">
          <a:solidFill>
            <a:schemeClr val="accent1"/>
          </a:solidFill>
          <a:latin typeface="Museo For Dell" pitchFamily="2" charset="0"/>
          <a:ea typeface="Museo For Dell" pitchFamily="2" charset="0"/>
          <a:cs typeface="+mj-cs"/>
        </a:defRPr>
      </a:lvl1pPr>
      <a:lvl2pPr algn="l" rtl="0" eaLnBrk="1" fontAlgn="base" hangingPunct="1">
        <a:lnSpc>
          <a:spcPct val="80000"/>
        </a:lnSpc>
        <a:spcBef>
          <a:spcPct val="0"/>
        </a:spcBef>
        <a:spcAft>
          <a:spcPct val="0"/>
        </a:spcAft>
        <a:defRPr sz="3200" b="1">
          <a:solidFill>
            <a:schemeClr val="accent1"/>
          </a:solidFill>
          <a:latin typeface="Arial Black" pitchFamily="34" charset="0"/>
        </a:defRPr>
      </a:lvl2pPr>
      <a:lvl3pPr algn="l" rtl="0" eaLnBrk="1" fontAlgn="base" hangingPunct="1">
        <a:lnSpc>
          <a:spcPct val="80000"/>
        </a:lnSpc>
        <a:spcBef>
          <a:spcPct val="0"/>
        </a:spcBef>
        <a:spcAft>
          <a:spcPct val="0"/>
        </a:spcAft>
        <a:defRPr sz="3200" b="1">
          <a:solidFill>
            <a:schemeClr val="accent1"/>
          </a:solidFill>
          <a:latin typeface="Arial Black" pitchFamily="34" charset="0"/>
        </a:defRPr>
      </a:lvl3pPr>
      <a:lvl4pPr algn="l" rtl="0" eaLnBrk="1" fontAlgn="base" hangingPunct="1">
        <a:lnSpc>
          <a:spcPct val="80000"/>
        </a:lnSpc>
        <a:spcBef>
          <a:spcPct val="0"/>
        </a:spcBef>
        <a:spcAft>
          <a:spcPct val="0"/>
        </a:spcAft>
        <a:defRPr sz="3200" b="1">
          <a:solidFill>
            <a:schemeClr val="accent1"/>
          </a:solidFill>
          <a:latin typeface="Arial Black" pitchFamily="34" charset="0"/>
        </a:defRPr>
      </a:lvl4pPr>
      <a:lvl5pPr algn="l" rtl="0" eaLnBrk="1" fontAlgn="base" hangingPunct="1">
        <a:lnSpc>
          <a:spcPct val="80000"/>
        </a:lnSpc>
        <a:spcBef>
          <a:spcPct val="0"/>
        </a:spcBef>
        <a:spcAft>
          <a:spcPct val="0"/>
        </a:spcAft>
        <a:defRPr sz="3200" b="1">
          <a:solidFill>
            <a:schemeClr val="accent1"/>
          </a:solidFill>
          <a:latin typeface="Arial Black" pitchFamily="34" charset="0"/>
        </a:defRPr>
      </a:lvl5pPr>
      <a:lvl6pPr marL="457200" algn="l" rtl="0" eaLnBrk="1" fontAlgn="base" hangingPunct="1">
        <a:lnSpc>
          <a:spcPct val="70000"/>
        </a:lnSpc>
        <a:spcBef>
          <a:spcPct val="0"/>
        </a:spcBef>
        <a:spcAft>
          <a:spcPct val="0"/>
        </a:spcAft>
        <a:defRPr sz="4400" b="1">
          <a:solidFill>
            <a:schemeClr val="accent1"/>
          </a:solidFill>
          <a:latin typeface="Arial Black" pitchFamily="34" charset="0"/>
        </a:defRPr>
      </a:lvl6pPr>
      <a:lvl7pPr marL="914400" algn="l" rtl="0" eaLnBrk="1" fontAlgn="base" hangingPunct="1">
        <a:lnSpc>
          <a:spcPct val="70000"/>
        </a:lnSpc>
        <a:spcBef>
          <a:spcPct val="0"/>
        </a:spcBef>
        <a:spcAft>
          <a:spcPct val="0"/>
        </a:spcAft>
        <a:defRPr sz="4400" b="1">
          <a:solidFill>
            <a:schemeClr val="accent1"/>
          </a:solidFill>
          <a:latin typeface="Arial Black" pitchFamily="34" charset="0"/>
        </a:defRPr>
      </a:lvl7pPr>
      <a:lvl8pPr marL="1371600" algn="l" rtl="0" eaLnBrk="1" fontAlgn="base" hangingPunct="1">
        <a:lnSpc>
          <a:spcPct val="70000"/>
        </a:lnSpc>
        <a:spcBef>
          <a:spcPct val="0"/>
        </a:spcBef>
        <a:spcAft>
          <a:spcPct val="0"/>
        </a:spcAft>
        <a:defRPr sz="4400" b="1">
          <a:solidFill>
            <a:schemeClr val="accent1"/>
          </a:solidFill>
          <a:latin typeface="Arial Black" pitchFamily="34" charset="0"/>
        </a:defRPr>
      </a:lvl8pPr>
      <a:lvl9pPr marL="1828800" algn="l" rtl="0" eaLnBrk="1" fontAlgn="base" hangingPunct="1">
        <a:lnSpc>
          <a:spcPct val="70000"/>
        </a:lnSpc>
        <a:spcBef>
          <a:spcPct val="0"/>
        </a:spcBef>
        <a:spcAft>
          <a:spcPct val="0"/>
        </a:spcAft>
        <a:defRPr sz="4400" b="1">
          <a:solidFill>
            <a:schemeClr val="accent1"/>
          </a:solidFill>
          <a:latin typeface="Arial Black" pitchFamily="34" charset="0"/>
        </a:defRPr>
      </a:lvl9pPr>
    </p:titleStyle>
    <p:bodyStyle>
      <a:lvl1pPr marL="228600" indent="-228600" algn="l" rtl="0" eaLnBrk="1" fontAlgn="base" hangingPunct="1">
        <a:lnSpc>
          <a:spcPct val="90000"/>
        </a:lnSpc>
        <a:spcBef>
          <a:spcPts val="1200"/>
        </a:spcBef>
        <a:spcAft>
          <a:spcPts val="0"/>
        </a:spcAft>
        <a:buClr>
          <a:schemeClr val="accent1"/>
        </a:buClr>
        <a:buFont typeface="Arial" pitchFamily="34" charset="0"/>
        <a:buChar char="•"/>
        <a:defRPr sz="1800">
          <a:solidFill>
            <a:schemeClr val="tx1"/>
          </a:solidFill>
          <a:latin typeface="Museo Sans For Dell" pitchFamily="2" charset="0"/>
          <a:ea typeface="Museo Sans For Dell" pitchFamily="2" charset="0"/>
          <a:cs typeface="+mn-cs"/>
        </a:defRPr>
      </a:lvl1pPr>
      <a:lvl2pPr marL="574675" indent="-223838" algn="l" rtl="0" eaLnBrk="1" fontAlgn="base" hangingPunct="1">
        <a:lnSpc>
          <a:spcPct val="90000"/>
        </a:lnSpc>
        <a:spcBef>
          <a:spcPts val="300"/>
        </a:spcBef>
        <a:spcAft>
          <a:spcPts val="0"/>
        </a:spcAft>
        <a:buClr>
          <a:schemeClr val="accent1"/>
        </a:buClr>
        <a:buFont typeface="Museo Sans For Dell" pitchFamily="2" charset="0"/>
        <a:buChar char="–"/>
        <a:defRPr sz="1600" baseline="0">
          <a:solidFill>
            <a:schemeClr val="tx1"/>
          </a:solidFill>
          <a:latin typeface="Museo Sans For Dell" pitchFamily="2" charset="0"/>
          <a:ea typeface="Museo Sans For Dell" pitchFamily="2" charset="0"/>
        </a:defRPr>
      </a:lvl2pPr>
      <a:lvl3pPr marL="909638" indent="-220663" algn="l" rtl="0" eaLnBrk="1" fontAlgn="base" hangingPunct="1">
        <a:lnSpc>
          <a:spcPct val="90000"/>
        </a:lnSpc>
        <a:spcBef>
          <a:spcPts val="300"/>
        </a:spcBef>
        <a:spcAft>
          <a:spcPts val="0"/>
        </a:spcAft>
        <a:buClr>
          <a:schemeClr val="accent1"/>
        </a:buClr>
        <a:buFont typeface="Museo Sans For Dell" pitchFamily="2" charset="0"/>
        <a:buChar char="–"/>
        <a:defRPr sz="1400" baseline="0">
          <a:solidFill>
            <a:schemeClr val="tx1"/>
          </a:solidFill>
          <a:latin typeface="Museo Sans For Dell" pitchFamily="2" charset="0"/>
          <a:ea typeface="Museo Sans For Dell" pitchFamily="2" charset="0"/>
        </a:defRPr>
      </a:lvl3pPr>
      <a:lvl4pPr marL="1200150" indent="-176213" algn="l" rtl="0" eaLnBrk="1" fontAlgn="base" hangingPunct="1">
        <a:lnSpc>
          <a:spcPct val="90000"/>
        </a:lnSpc>
        <a:spcBef>
          <a:spcPts val="300"/>
        </a:spcBef>
        <a:spcAft>
          <a:spcPts val="0"/>
        </a:spcAft>
        <a:buClr>
          <a:schemeClr val="accent1"/>
        </a:buClr>
        <a:buFont typeface="Museo For Dell 300" pitchFamily="50" charset="0"/>
        <a:buChar char="–"/>
        <a:defRPr sz="1200">
          <a:solidFill>
            <a:schemeClr val="tx1"/>
          </a:solidFill>
          <a:latin typeface="Museo Sans For Dell" pitchFamily="2" charset="0"/>
          <a:ea typeface="Museo Sans For Dell" pitchFamily="2" charset="0"/>
        </a:defRPr>
      </a:lvl4pPr>
      <a:lvl5pPr marL="1608138" indent="-236538" algn="l" rtl="0" eaLnBrk="1" fontAlgn="base" hangingPunct="1">
        <a:lnSpc>
          <a:spcPct val="90000"/>
        </a:lnSpc>
        <a:spcBef>
          <a:spcPts val="800"/>
        </a:spcBef>
        <a:spcAft>
          <a:spcPct val="0"/>
        </a:spcAft>
        <a:buClr>
          <a:schemeClr val="bg1"/>
        </a:buClr>
        <a:buFont typeface="Museo For Dell 300" pitchFamily="50" charset="0"/>
        <a:buChar char="–"/>
        <a:defRPr sz="1800">
          <a:solidFill>
            <a:schemeClr val="bg2"/>
          </a:solidFill>
          <a:latin typeface="Museo Sans For Dell" pitchFamily="2" charset="0"/>
          <a:ea typeface="Museo Sans For Dell" pitchFamily="2" charset="0"/>
        </a:defRPr>
      </a:lvl5pPr>
      <a:lvl6pPr marL="20653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6pPr>
      <a:lvl7pPr marL="25225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7pPr>
      <a:lvl8pPr marL="29797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8pPr>
      <a:lvl9pPr marL="34369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787888417"/>
              </p:ext>
            </p:extLst>
          </p:nvPr>
        </p:nvGraphicFramePr>
        <p:xfrm>
          <a:off x="471658" y="1317508"/>
          <a:ext cx="3461221" cy="6297700"/>
        </p:xfrm>
        <a:graphic>
          <a:graphicData uri="http://schemas.openxmlformats.org/drawingml/2006/table">
            <a:tbl>
              <a:tblPr firstRow="1" bandRow="1">
                <a:tableStyleId>{2D5ABB26-0587-4C30-8999-92F81FD0307C}</a:tableStyleId>
              </a:tblPr>
              <a:tblGrid>
                <a:gridCol w="1213449">
                  <a:extLst>
                    <a:ext uri="{9D8B030D-6E8A-4147-A177-3AD203B41FA5}">
                      <a16:colId xmlns="" xmlns:a16="http://schemas.microsoft.com/office/drawing/2014/main" val="20000"/>
                    </a:ext>
                  </a:extLst>
                </a:gridCol>
                <a:gridCol w="2247772">
                  <a:extLst>
                    <a:ext uri="{9D8B030D-6E8A-4147-A177-3AD203B41FA5}">
                      <a16:colId xmlns="" xmlns:a16="http://schemas.microsoft.com/office/drawing/2014/main" val="20001"/>
                    </a:ext>
                  </a:extLst>
                </a:gridCol>
              </a:tblGrid>
              <a:tr h="256390">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1100" b="1" cap="none" baseline="0" dirty="0">
                          <a:solidFill>
                            <a:schemeClr val="tx1"/>
                          </a:solidFill>
                          <a:latin typeface="Arial" panose="020B0604020202020204" pitchFamily="34" charset="0"/>
                          <a:cs typeface="Arial" panose="020B0604020202020204" pitchFamily="34" charset="0"/>
                        </a:rPr>
                        <a:t>Feature</a:t>
                      </a:r>
                    </a:p>
                  </a:txBody>
                  <a:tcPr marL="88750" marR="88750" marT="44375" marB="44375"/>
                </a:tc>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1100" b="1" cap="none" baseline="0" dirty="0">
                          <a:solidFill>
                            <a:schemeClr val="tx1"/>
                          </a:solidFill>
                          <a:latin typeface="Arial" panose="020B0604020202020204" pitchFamily="34" charset="0"/>
                          <a:cs typeface="Arial" panose="020B0604020202020204" pitchFamily="34" charset="0"/>
                        </a:rPr>
                        <a:t>Technical Specification</a:t>
                      </a:r>
                    </a:p>
                  </a:txBody>
                  <a:tcPr marL="88750" marR="88750" marT="44375" marB="44375"/>
                </a:tc>
                <a:extLst>
                  <a:ext uri="{0D108BD9-81ED-4DB2-BD59-A6C34878D82A}">
                    <a16:rowId xmlns="" xmlns:a16="http://schemas.microsoft.com/office/drawing/2014/main" val="10000"/>
                  </a:ext>
                </a:extLst>
              </a:tr>
              <a:tr h="207085">
                <a:tc>
                  <a:txBody>
                    <a:bodyPr/>
                    <a:lstStyle/>
                    <a:p>
                      <a:r>
                        <a:rPr lang="en-US" sz="800" b="1" dirty="0">
                          <a:solidFill>
                            <a:schemeClr val="tx1"/>
                          </a:solidFill>
                          <a:latin typeface="Arial" panose="020B0604020202020204" pitchFamily="34" charset="0"/>
                          <a:cs typeface="Arial" panose="020B0604020202020204" pitchFamily="34" charset="0"/>
                        </a:rPr>
                        <a:t>Model Number</a:t>
                      </a:r>
                      <a:endParaRPr lang="en-US" sz="800" b="1" baseline="30000" dirty="0">
                        <a:solidFill>
                          <a:schemeClr val="tx1"/>
                        </a:solidFill>
                        <a:latin typeface="Arial" panose="020B0604020202020204" pitchFamily="34" charset="0"/>
                        <a:cs typeface="Arial" panose="020B0604020202020204" pitchFamily="34" charset="0"/>
                      </a:endParaRPr>
                    </a:p>
                  </a:txBody>
                  <a:tcPr marL="88750" marR="88750" marT="44375" marB="44375"/>
                </a:tc>
                <a:tc>
                  <a:txBody>
                    <a:bodyPr/>
                    <a:lstStyle/>
                    <a:p>
                      <a:r>
                        <a:rPr lang="en-US" sz="800" dirty="0">
                          <a:solidFill>
                            <a:schemeClr val="tx1"/>
                          </a:solidFill>
                          <a:latin typeface="Arial" panose="020B0604020202020204" pitchFamily="34" charset="0"/>
                          <a:cs typeface="Arial" panose="020B0604020202020204" pitchFamily="34" charset="0"/>
                        </a:rPr>
                        <a:t>Vostro 5481</a:t>
                      </a:r>
                    </a:p>
                  </a:txBody>
                  <a:tcPr marL="88750" marR="88750" marT="44375" marB="44375"/>
                </a:tc>
                <a:extLst>
                  <a:ext uri="{0D108BD9-81ED-4DB2-BD59-A6C34878D82A}">
                    <a16:rowId xmlns="" xmlns:a16="http://schemas.microsoft.com/office/drawing/2014/main" val="10001"/>
                  </a:ext>
                </a:extLst>
              </a:tr>
              <a:tr h="459868">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Processor Options</a:t>
                      </a:r>
                      <a:endParaRPr lang="en-US" sz="800" b="1" baseline="30000" dirty="0">
                        <a:solidFill>
                          <a:schemeClr val="tx1"/>
                        </a:solidFill>
                        <a:latin typeface="Arial" panose="020B0604020202020204" pitchFamily="34" charset="0"/>
                        <a:cs typeface="Arial" panose="020B0604020202020204" pitchFamily="34" charset="0"/>
                      </a:endParaRPr>
                    </a:p>
                  </a:txBody>
                  <a:tcPr marL="88750" marR="88750" marT="44375" marB="44375"/>
                </a:tc>
                <a:tc>
                  <a:txBody>
                    <a:bodyPr/>
                    <a:lstStyle/>
                    <a:p>
                      <a:r>
                        <a:rPr lang="en-US" sz="800" kern="1200" dirty="0">
                          <a:solidFill>
                            <a:schemeClr val="tx1"/>
                          </a:solidFill>
                          <a:effectLst/>
                          <a:latin typeface="Arial" panose="020B0604020202020204" pitchFamily="34" charset="0"/>
                          <a:ea typeface=""/>
                          <a:cs typeface="Arial" panose="020B0604020202020204" pitchFamily="34" charset="0"/>
                        </a:rPr>
                        <a:t>8th Generation </a:t>
                      </a:r>
                      <a:r>
                        <a:rPr lang="en-US" sz="800" kern="1200" dirty="0" smtClean="0">
                          <a:solidFill>
                            <a:schemeClr val="tx1"/>
                          </a:solidFill>
                          <a:effectLst/>
                          <a:latin typeface="Arial" panose="020B0604020202020204" pitchFamily="34" charset="0"/>
                          <a:ea typeface=""/>
                          <a:cs typeface="Arial" panose="020B0604020202020204" pitchFamily="34" charset="0"/>
                        </a:rPr>
                        <a:t>Intel® Core™ </a:t>
                      </a:r>
                      <a:r>
                        <a:rPr lang="en-US" sz="800" kern="1200" dirty="0">
                          <a:solidFill>
                            <a:schemeClr val="tx1"/>
                          </a:solidFill>
                          <a:effectLst/>
                          <a:latin typeface="Arial" panose="020B0604020202020204" pitchFamily="34" charset="0"/>
                          <a:ea typeface=""/>
                          <a:cs typeface="Arial" panose="020B0604020202020204" pitchFamily="34" charset="0"/>
                        </a:rPr>
                        <a:t>i3-8145U Processor (4MB Cache, up to 3.9 GHz)</a:t>
                      </a:r>
                    </a:p>
                    <a:p>
                      <a:r>
                        <a:rPr lang="en-US" sz="800" kern="1200" dirty="0">
                          <a:solidFill>
                            <a:schemeClr val="tx1"/>
                          </a:solidFill>
                          <a:effectLst/>
                          <a:latin typeface="Arial" panose="020B0604020202020204" pitchFamily="34" charset="0"/>
                          <a:ea typeface=""/>
                          <a:cs typeface="Arial" panose="020B0604020202020204" pitchFamily="34" charset="0"/>
                        </a:rPr>
                        <a:t>8th Generation </a:t>
                      </a:r>
                      <a:r>
                        <a:rPr lang="en-US" sz="800" kern="1200" dirty="0" smtClean="0">
                          <a:solidFill>
                            <a:schemeClr val="tx1"/>
                          </a:solidFill>
                          <a:effectLst/>
                          <a:latin typeface="Arial" panose="020B0604020202020204" pitchFamily="34" charset="0"/>
                          <a:ea typeface=""/>
                          <a:cs typeface="Arial" panose="020B0604020202020204" pitchFamily="34" charset="0"/>
                        </a:rPr>
                        <a:t>Intel® Core™ i5-8265U </a:t>
                      </a:r>
                      <a:r>
                        <a:rPr lang="en-US" sz="800" kern="1200" dirty="0">
                          <a:solidFill>
                            <a:schemeClr val="tx1"/>
                          </a:solidFill>
                          <a:effectLst/>
                          <a:latin typeface="Arial" panose="020B0604020202020204" pitchFamily="34" charset="0"/>
                          <a:ea typeface=""/>
                          <a:cs typeface="Arial" panose="020B0604020202020204" pitchFamily="34" charset="0"/>
                        </a:rPr>
                        <a:t>Processor (6MB Cache, up to 3.9 GHz)</a:t>
                      </a:r>
                    </a:p>
                    <a:p>
                      <a:r>
                        <a:rPr lang="en-US" sz="800" kern="1200" dirty="0">
                          <a:solidFill>
                            <a:schemeClr val="tx1"/>
                          </a:solidFill>
                          <a:effectLst/>
                          <a:latin typeface="Arial" panose="020B0604020202020204" pitchFamily="34" charset="0"/>
                          <a:ea typeface=""/>
                          <a:cs typeface="Arial" panose="020B0604020202020204" pitchFamily="34" charset="0"/>
                        </a:rPr>
                        <a:t>8th Generation </a:t>
                      </a:r>
                      <a:r>
                        <a:rPr lang="en-US" sz="800" kern="1200" dirty="0" smtClean="0">
                          <a:solidFill>
                            <a:schemeClr val="tx1"/>
                          </a:solidFill>
                          <a:effectLst/>
                          <a:latin typeface="Arial" panose="020B0604020202020204" pitchFamily="34" charset="0"/>
                          <a:ea typeface=""/>
                          <a:cs typeface="Arial" panose="020B0604020202020204" pitchFamily="34" charset="0"/>
                        </a:rPr>
                        <a:t>Intel® Core™ i7-8565U </a:t>
                      </a:r>
                      <a:r>
                        <a:rPr lang="en-US" sz="800" kern="1200" dirty="0">
                          <a:solidFill>
                            <a:schemeClr val="tx1"/>
                          </a:solidFill>
                          <a:effectLst/>
                          <a:latin typeface="Arial" panose="020B0604020202020204" pitchFamily="34" charset="0"/>
                          <a:ea typeface=""/>
                          <a:cs typeface="Arial" panose="020B0604020202020204" pitchFamily="34" charset="0"/>
                        </a:rPr>
                        <a:t>Processor (8MB Cache, up to 4.6 GHz)</a:t>
                      </a:r>
                    </a:p>
                  </a:txBody>
                  <a:tcPr marL="88750" marR="88750" marT="44375" marB="44375"/>
                </a:tc>
                <a:extLst>
                  <a:ext uri="{0D108BD9-81ED-4DB2-BD59-A6C34878D82A}">
                    <a16:rowId xmlns="" xmlns:a16="http://schemas.microsoft.com/office/drawing/2014/main" val="10002"/>
                  </a:ext>
                </a:extLst>
              </a:tr>
              <a:tr h="331606">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Operating System</a:t>
                      </a:r>
                      <a:r>
                        <a:rPr lang="en-US" sz="800" b="1" baseline="30000" dirty="0">
                          <a:solidFill>
                            <a:schemeClr val="tx1"/>
                          </a:solidFill>
                          <a:latin typeface="Arial" panose="020B0604020202020204" pitchFamily="34" charset="0"/>
                          <a:cs typeface="Arial" panose="020B0604020202020204" pitchFamily="34" charset="0"/>
                        </a:rPr>
                        <a:t>*</a:t>
                      </a:r>
                    </a:p>
                  </a:txBody>
                  <a:tcPr marL="88750" marR="88750" marT="44375" marB="44375"/>
                </a:tc>
                <a:tc>
                  <a:txBody>
                    <a:bodyPr/>
                    <a:lstStyle/>
                    <a:p>
                      <a:pPr algn="l">
                        <a:lnSpc>
                          <a:spcPct val="100000"/>
                        </a:lnSpc>
                        <a:spcBef>
                          <a:spcPts val="0"/>
                        </a:spcBef>
                        <a:spcAft>
                          <a:spcPts val="0"/>
                        </a:spcAft>
                      </a:pPr>
                      <a:r>
                        <a:rPr lang="en-US" sz="800" kern="1200" dirty="0">
                          <a:solidFill>
                            <a:schemeClr val="tx1"/>
                          </a:solidFill>
                          <a:latin typeface="Arial" panose="020B0604020202020204" pitchFamily="34" charset="0"/>
                          <a:cs typeface="Arial" panose="020B0604020202020204" pitchFamily="34" charset="0"/>
                        </a:rPr>
                        <a:t>Windows® 10</a:t>
                      </a:r>
                      <a:r>
                        <a:rPr lang="en-US" sz="800" kern="1200" baseline="0" dirty="0">
                          <a:solidFill>
                            <a:schemeClr val="tx1"/>
                          </a:solidFill>
                          <a:latin typeface="Arial" panose="020B0604020202020204" pitchFamily="34" charset="0"/>
                          <a:cs typeface="Arial" panose="020B0604020202020204" pitchFamily="34" charset="0"/>
                        </a:rPr>
                        <a:t> </a:t>
                      </a:r>
                    </a:p>
                    <a:p>
                      <a:pPr algn="l">
                        <a:lnSpc>
                          <a:spcPct val="100000"/>
                        </a:lnSpc>
                        <a:spcBef>
                          <a:spcPts val="0"/>
                        </a:spcBef>
                        <a:spcAft>
                          <a:spcPts val="0"/>
                        </a:spcAft>
                      </a:pPr>
                      <a:r>
                        <a:rPr lang="en-US" sz="800" kern="1200" dirty="0">
                          <a:solidFill>
                            <a:schemeClr val="tx1"/>
                          </a:solidFill>
                          <a:latin typeface="Arial" panose="020B0604020202020204" pitchFamily="34" charset="0"/>
                          <a:cs typeface="Arial" panose="020B0604020202020204" pitchFamily="34" charset="0"/>
                        </a:rPr>
                        <a:t>Ubuntu (selected countries)</a:t>
                      </a:r>
                    </a:p>
                  </a:txBody>
                  <a:tcPr marL="88750" marR="88750" marT="44375" marB="44375"/>
                </a:tc>
                <a:extLst>
                  <a:ext uri="{0D108BD9-81ED-4DB2-BD59-A6C34878D82A}">
                    <a16:rowId xmlns="" xmlns:a16="http://schemas.microsoft.com/office/drawing/2014/main" val="10003"/>
                  </a:ext>
                </a:extLst>
              </a:tr>
              <a:tr h="207085">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Chipset</a:t>
                      </a:r>
                      <a:endParaRPr lang="en-US" sz="800" b="1" baseline="30000" dirty="0">
                        <a:solidFill>
                          <a:schemeClr val="tx1"/>
                        </a:solidFill>
                        <a:latin typeface="Arial" panose="020B0604020202020204" pitchFamily="34" charset="0"/>
                        <a:cs typeface="Arial" panose="020B0604020202020204" pitchFamily="34" charset="0"/>
                      </a:endParaRPr>
                    </a:p>
                  </a:txBody>
                  <a:tcPr marL="88750" marR="88750" marT="44375" marB="44375"/>
                </a:tc>
                <a:tc>
                  <a:txBody>
                    <a:bodyPr/>
                    <a:lstStyle/>
                    <a:p>
                      <a:r>
                        <a:rPr lang="en-US" sz="800" dirty="0">
                          <a:solidFill>
                            <a:schemeClr val="tx1"/>
                          </a:solidFill>
                          <a:latin typeface="Arial" panose="020B0604020202020204" pitchFamily="34" charset="0"/>
                          <a:cs typeface="Arial" panose="020B0604020202020204" pitchFamily="34" charset="0"/>
                        </a:rPr>
                        <a:t>N/A</a:t>
                      </a:r>
                    </a:p>
                  </a:txBody>
                  <a:tcPr marL="88750" marR="88750" marT="44375" marB="44375"/>
                </a:tc>
                <a:extLst>
                  <a:ext uri="{0D108BD9-81ED-4DB2-BD59-A6C34878D82A}">
                    <a16:rowId xmlns="" xmlns:a16="http://schemas.microsoft.com/office/drawing/2014/main" val="10004"/>
                  </a:ext>
                </a:extLst>
              </a:tr>
              <a:tr h="0">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Graphics</a:t>
                      </a:r>
                      <a:endParaRPr lang="en-US" sz="800" b="1" baseline="30000" dirty="0">
                        <a:solidFill>
                          <a:schemeClr val="tx1"/>
                        </a:solidFill>
                        <a:latin typeface="Arial" panose="020B0604020202020204" pitchFamily="34" charset="0"/>
                        <a:cs typeface="Arial" panose="020B0604020202020204" pitchFamily="34" charset="0"/>
                      </a:endParaRPr>
                    </a:p>
                  </a:txBody>
                  <a:tcPr marL="88750" marR="88750" marT="44375" marB="44375"/>
                </a:tc>
                <a:tc>
                  <a:txBody>
                    <a:bodyPr/>
                    <a:lstStyle/>
                    <a:p>
                      <a:pPr marL="0" marR="0" algn="l" defTabSz="914400" rtl="0" eaLnBrk="1" latinLnBrk="0" hangingPunct="1">
                        <a:lnSpc>
                          <a:spcPct val="100000"/>
                        </a:lnSpc>
                        <a:spcBef>
                          <a:spcPts val="0"/>
                        </a:spcBef>
                        <a:spcAft>
                          <a:spcPts val="0"/>
                        </a:spcAft>
                      </a:pPr>
                      <a:r>
                        <a:rPr lang="en-US" sz="800" b="0" kern="1200" dirty="0" err="1">
                          <a:solidFill>
                            <a:schemeClr val="tx1"/>
                          </a:solidFill>
                          <a:effectLst/>
                          <a:latin typeface="Arial" panose="020B0604020202020204" pitchFamily="34" charset="0"/>
                          <a:ea typeface="SimSun" panose="02010600030101010101" pitchFamily="2" charset="-122"/>
                          <a:cs typeface="Arial" panose="020B0604020202020204" pitchFamily="34" charset="0"/>
                        </a:rPr>
                        <a:t>IntelR</a:t>
                      </a:r>
                      <a:r>
                        <a:rPr lang="en-US" sz="800" b="0" kern="1200" dirty="0">
                          <a:solidFill>
                            <a:schemeClr val="tx1"/>
                          </a:solidFill>
                          <a:effectLst/>
                          <a:latin typeface="Arial" panose="020B0604020202020204" pitchFamily="34" charset="0"/>
                          <a:ea typeface="SimSun" panose="02010600030101010101" pitchFamily="2" charset="-122"/>
                          <a:cs typeface="Arial" panose="020B0604020202020204" pitchFamily="34" charset="0"/>
                        </a:rPr>
                        <a:t> UHD Graphics 620 with shared graphics memory</a:t>
                      </a:r>
                    </a:p>
                    <a:p>
                      <a:pPr marL="0" marR="0" algn="l" defTabSz="914400" rtl="0" eaLnBrk="1" latinLnBrk="0" hangingPunct="1">
                        <a:lnSpc>
                          <a:spcPct val="100000"/>
                        </a:lnSpc>
                        <a:spcBef>
                          <a:spcPts val="0"/>
                        </a:spcBef>
                        <a:spcAft>
                          <a:spcPts val="0"/>
                        </a:spcAft>
                      </a:pPr>
                      <a:r>
                        <a:rPr lang="en-US" sz="800" b="0" kern="1200" dirty="0">
                          <a:solidFill>
                            <a:schemeClr val="tx1"/>
                          </a:solidFill>
                          <a:effectLst/>
                          <a:latin typeface="Arial" panose="020B0604020202020204" pitchFamily="34" charset="0"/>
                          <a:ea typeface="SimSun" panose="02010600030101010101" pitchFamily="2" charset="-122"/>
                          <a:cs typeface="Arial" panose="020B0604020202020204" pitchFamily="34" charset="0"/>
                        </a:rPr>
                        <a:t>NVIDIA GeForce MX130 Graphics with 2GB GDDR5 </a:t>
                      </a:r>
                      <a:r>
                        <a:rPr lang="en-US" sz="800" b="0" kern="1200" dirty="0" err="1" smtClean="0">
                          <a:solidFill>
                            <a:schemeClr val="tx1"/>
                          </a:solidFill>
                          <a:effectLst/>
                          <a:latin typeface="Arial" panose="020B0604020202020204" pitchFamily="34" charset="0"/>
                          <a:ea typeface="SimSun" panose="02010600030101010101" pitchFamily="2" charset="-122"/>
                          <a:cs typeface="Arial" panose="020B0604020202020204" pitchFamily="34" charset="0"/>
                        </a:rPr>
                        <a:t>vRAM</a:t>
                      </a:r>
                      <a:endParaRPr lang="en-US" sz="800" b="0" kern="12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88750" marR="88750" marT="44375" marB="44375"/>
                </a:tc>
                <a:extLst>
                  <a:ext uri="{0D108BD9-81ED-4DB2-BD59-A6C34878D82A}">
                    <a16:rowId xmlns="" xmlns:a16="http://schemas.microsoft.com/office/drawing/2014/main" val="10005"/>
                  </a:ext>
                </a:extLst>
              </a:tr>
              <a:tr h="323446">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Display</a:t>
                      </a:r>
                      <a:endParaRPr lang="en-US" sz="800" b="1" baseline="30000" dirty="0">
                        <a:solidFill>
                          <a:schemeClr val="tx1"/>
                        </a:solidFill>
                        <a:latin typeface="Arial" panose="020B0604020202020204" pitchFamily="34" charset="0"/>
                        <a:cs typeface="Arial" panose="020B0604020202020204" pitchFamily="34" charset="0"/>
                      </a:endParaRPr>
                    </a:p>
                  </a:txBody>
                  <a:tcPr marL="88750" marR="88750" marT="44375" marB="44375"/>
                </a:tc>
                <a:tc>
                  <a:txBody>
                    <a:bodyPr/>
                    <a:lstStyle/>
                    <a:p>
                      <a:pPr marL="0" marR="0" lvl="0" indent="-114300" algn="l" defTabSz="914400" rtl="0" eaLnBrk="1" fontAlgn="base"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14.0-inch HD (1366 x 768) Anti-glare LED Backlight  Non-touch Narrow Border Display </a:t>
                      </a:r>
                    </a:p>
                    <a:p>
                      <a:pPr marL="0" marR="0" lvl="0" indent="-114300" algn="l" defTabSz="914400" rtl="0" eaLnBrk="1" fontAlgn="base"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14.0-inch FHD (1920 x 1080) Anti-glare LED Backlight Non-touch Narrow Border </a:t>
                      </a:r>
                      <a:r>
                        <a:rPr lang="en-US" sz="800" dirty="0" smtClean="0">
                          <a:solidFill>
                            <a:schemeClr val="tx1"/>
                          </a:solidFill>
                          <a:latin typeface="Arial" panose="020B0604020202020204" pitchFamily="34" charset="0"/>
                          <a:cs typeface="Arial" panose="020B0604020202020204" pitchFamily="34" charset="0"/>
                        </a:rPr>
                        <a:t>wide-viewing </a:t>
                      </a:r>
                      <a:r>
                        <a:rPr lang="en-US" sz="800" dirty="0">
                          <a:solidFill>
                            <a:schemeClr val="tx1"/>
                          </a:solidFill>
                          <a:latin typeface="Arial" panose="020B0604020202020204" pitchFamily="34" charset="0"/>
                          <a:cs typeface="Arial" panose="020B0604020202020204" pitchFamily="34" charset="0"/>
                        </a:rPr>
                        <a:t>Display</a:t>
                      </a:r>
                    </a:p>
                  </a:txBody>
                  <a:tcPr marL="88750" marR="88750" marT="44375" marB="44375"/>
                </a:tc>
                <a:extLst>
                  <a:ext uri="{0D108BD9-81ED-4DB2-BD59-A6C34878D82A}">
                    <a16:rowId xmlns="" xmlns:a16="http://schemas.microsoft.com/office/drawing/2014/main" val="10006"/>
                  </a:ext>
                </a:extLst>
              </a:tr>
              <a:tr h="440794">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Memory Options</a:t>
                      </a:r>
                      <a:r>
                        <a:rPr lang="en-US" sz="800" b="1" baseline="30000" dirty="0">
                          <a:solidFill>
                            <a:schemeClr val="tx1"/>
                          </a:solidFill>
                          <a:latin typeface="Arial" panose="020B0604020202020204" pitchFamily="34" charset="0"/>
                          <a:cs typeface="Arial" panose="020B0604020202020204" pitchFamily="34" charset="0"/>
                        </a:rPr>
                        <a:t>*</a:t>
                      </a:r>
                    </a:p>
                  </a:txBody>
                  <a:tcPr marL="88750" marR="88750" marT="44375" marB="44375"/>
                </a:tc>
                <a:tc>
                  <a:txBody>
                    <a:bodyPr/>
                    <a:lstStyle/>
                    <a:p>
                      <a:pPr algn="l">
                        <a:lnSpc>
                          <a:spcPct val="100000"/>
                        </a:lnSpc>
                        <a:spcBef>
                          <a:spcPts val="0"/>
                        </a:spcBef>
                        <a:spcAft>
                          <a:spcPts val="0"/>
                        </a:spcAft>
                      </a:pPr>
                      <a:r>
                        <a:rPr lang="en-US" sz="800" kern="1200" dirty="0">
                          <a:solidFill>
                            <a:schemeClr val="tx1">
                              <a:lumMod val="50000"/>
                            </a:schemeClr>
                          </a:solidFill>
                          <a:latin typeface="Arial" panose="020B0604020202020204" pitchFamily="34" charset="0"/>
                          <a:ea typeface=""/>
                          <a:cs typeface="Arial" panose="020B0604020202020204" pitchFamily="34" charset="0"/>
                        </a:rPr>
                        <a:t>4GB, 4Gx1, DDR4,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2666MHz</a:t>
                      </a:r>
                      <a:endParaRPr lang="en-US" sz="800" kern="1200" dirty="0">
                        <a:solidFill>
                          <a:schemeClr val="tx1">
                            <a:lumMod val="50000"/>
                          </a:schemeClr>
                        </a:solidFill>
                        <a:latin typeface="Arial" panose="020B0604020202020204" pitchFamily="34" charset="0"/>
                        <a:ea typeface=""/>
                        <a:cs typeface="Arial" panose="020B0604020202020204" pitchFamily="34" charset="0"/>
                      </a:endParaRPr>
                    </a:p>
                    <a:p>
                      <a:pPr algn="l">
                        <a:lnSpc>
                          <a:spcPct val="100000"/>
                        </a:lnSpc>
                        <a:spcBef>
                          <a:spcPts val="0"/>
                        </a:spcBef>
                        <a:spcAft>
                          <a:spcPts val="0"/>
                        </a:spcAft>
                      </a:pPr>
                      <a:r>
                        <a:rPr lang="en-US" sz="800" kern="1200" dirty="0">
                          <a:solidFill>
                            <a:schemeClr val="tx1">
                              <a:lumMod val="50000"/>
                            </a:schemeClr>
                          </a:solidFill>
                          <a:latin typeface="Arial" panose="020B0604020202020204" pitchFamily="34" charset="0"/>
                          <a:ea typeface=""/>
                          <a:cs typeface="Arial" panose="020B0604020202020204" pitchFamily="34" charset="0"/>
                        </a:rPr>
                        <a:t>8GB, 8Gx1, DDR4,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2666MHz</a:t>
                      </a:r>
                      <a:endParaRPr lang="en-US" sz="800" kern="1200" dirty="0">
                        <a:solidFill>
                          <a:schemeClr val="tx1">
                            <a:lumMod val="50000"/>
                          </a:schemeClr>
                        </a:solidFill>
                        <a:latin typeface="Arial" panose="020B0604020202020204" pitchFamily="34" charset="0"/>
                        <a:ea typeface=""/>
                        <a:cs typeface="Arial" panose="020B0604020202020204" pitchFamily="34" charset="0"/>
                      </a:endParaRPr>
                    </a:p>
                    <a:p>
                      <a:pPr algn="l">
                        <a:lnSpc>
                          <a:spcPct val="100000"/>
                        </a:lnSpc>
                        <a:spcBef>
                          <a:spcPts val="0"/>
                        </a:spcBef>
                        <a:spcAft>
                          <a:spcPts val="0"/>
                        </a:spcAft>
                      </a:pPr>
                      <a:r>
                        <a:rPr lang="en-US" sz="800" kern="1200" dirty="0">
                          <a:solidFill>
                            <a:schemeClr val="tx1">
                              <a:lumMod val="50000"/>
                            </a:schemeClr>
                          </a:solidFill>
                          <a:latin typeface="Arial" panose="020B0604020202020204" pitchFamily="34" charset="0"/>
                          <a:ea typeface=""/>
                          <a:cs typeface="Arial" panose="020B0604020202020204" pitchFamily="34" charset="0"/>
                        </a:rPr>
                        <a:t>8GB, 4Gx2, DDR4,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2666MHz</a:t>
                      </a:r>
                      <a:endParaRPr lang="en-US" sz="800" kern="1200" dirty="0">
                        <a:solidFill>
                          <a:schemeClr val="tx1">
                            <a:lumMod val="50000"/>
                          </a:schemeClr>
                        </a:solidFill>
                        <a:latin typeface="Arial" panose="020B0604020202020204" pitchFamily="34" charset="0"/>
                        <a:ea typeface=""/>
                        <a:cs typeface="Arial" panose="020B0604020202020204" pitchFamily="34" charset="0"/>
                      </a:endParaRPr>
                    </a:p>
                    <a:p>
                      <a:pPr algn="l">
                        <a:lnSpc>
                          <a:spcPct val="100000"/>
                        </a:lnSpc>
                        <a:spcBef>
                          <a:spcPts val="0"/>
                        </a:spcBef>
                        <a:spcAft>
                          <a:spcPts val="0"/>
                        </a:spcAft>
                      </a:pPr>
                      <a:r>
                        <a:rPr lang="en-US" sz="800" kern="1200" dirty="0">
                          <a:solidFill>
                            <a:schemeClr val="tx1">
                              <a:lumMod val="50000"/>
                            </a:schemeClr>
                          </a:solidFill>
                          <a:latin typeface="Arial" panose="020B0604020202020204" pitchFamily="34" charset="0"/>
                          <a:ea typeface=""/>
                          <a:cs typeface="Arial" panose="020B0604020202020204" pitchFamily="34" charset="0"/>
                        </a:rPr>
                        <a:t>12GB, 8Gx1 + 4Gx1, DDR4,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2666MHz</a:t>
                      </a:r>
                      <a:endParaRPr lang="en-US" sz="800" kern="1200" dirty="0">
                        <a:solidFill>
                          <a:schemeClr val="tx1">
                            <a:lumMod val="50000"/>
                          </a:schemeClr>
                        </a:solidFill>
                        <a:latin typeface="Arial" panose="020B0604020202020204" pitchFamily="34" charset="0"/>
                        <a:ea typeface=""/>
                        <a:cs typeface="Arial" panose="020B0604020202020204" pitchFamily="34" charset="0"/>
                      </a:endParaRPr>
                    </a:p>
                    <a:p>
                      <a:pPr algn="l">
                        <a:lnSpc>
                          <a:spcPct val="100000"/>
                        </a:lnSpc>
                        <a:spcBef>
                          <a:spcPts val="0"/>
                        </a:spcBef>
                        <a:spcAft>
                          <a:spcPts val="0"/>
                        </a:spcAft>
                      </a:pPr>
                      <a:r>
                        <a:rPr lang="en-US" sz="800" kern="1200" dirty="0">
                          <a:solidFill>
                            <a:schemeClr val="tx1">
                              <a:lumMod val="50000"/>
                            </a:schemeClr>
                          </a:solidFill>
                          <a:latin typeface="Arial" panose="020B0604020202020204" pitchFamily="34" charset="0"/>
                          <a:ea typeface=""/>
                          <a:cs typeface="Arial" panose="020B0604020202020204" pitchFamily="34" charset="0"/>
                        </a:rPr>
                        <a:t>16GB, 8Gx2, DDR4,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2666MHz</a:t>
                      </a:r>
                      <a:endParaRPr lang="en-US" sz="800" kern="1200" dirty="0">
                        <a:solidFill>
                          <a:schemeClr val="tx1">
                            <a:lumMod val="50000"/>
                          </a:schemeClr>
                        </a:solidFill>
                        <a:latin typeface="Arial" panose="020B0604020202020204" pitchFamily="34" charset="0"/>
                        <a:ea typeface=""/>
                        <a:cs typeface="Arial" panose="020B0604020202020204" pitchFamily="34" charset="0"/>
                      </a:endParaRPr>
                    </a:p>
                    <a:p>
                      <a:pPr algn="l">
                        <a:lnSpc>
                          <a:spcPct val="100000"/>
                        </a:lnSpc>
                        <a:spcBef>
                          <a:spcPts val="0"/>
                        </a:spcBef>
                        <a:spcAft>
                          <a:spcPts val="0"/>
                        </a:spcAft>
                      </a:pPr>
                      <a:r>
                        <a:rPr lang="en-US" sz="800" kern="1200" dirty="0">
                          <a:solidFill>
                            <a:schemeClr val="tx1">
                              <a:lumMod val="50000"/>
                            </a:schemeClr>
                          </a:solidFill>
                          <a:latin typeface="Arial" panose="020B0604020202020204" pitchFamily="34" charset="0"/>
                          <a:ea typeface=""/>
                          <a:cs typeface="Arial" panose="020B0604020202020204" pitchFamily="34" charset="0"/>
                        </a:rPr>
                        <a:t>32GB, 16Gx2, DDR4,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2666MHz</a:t>
                      </a:r>
                      <a:endParaRPr lang="en-US" sz="800" kern="1200" dirty="0">
                        <a:solidFill>
                          <a:schemeClr val="tx1">
                            <a:lumMod val="50000"/>
                          </a:schemeClr>
                        </a:solidFill>
                        <a:latin typeface="Arial" panose="020B0604020202020204" pitchFamily="34" charset="0"/>
                        <a:ea typeface=""/>
                        <a:cs typeface="Arial" panose="020B0604020202020204" pitchFamily="34" charset="0"/>
                      </a:endParaRPr>
                    </a:p>
                    <a:p>
                      <a:pPr algn="l">
                        <a:lnSpc>
                          <a:spcPct val="100000"/>
                        </a:lnSpc>
                        <a:spcBef>
                          <a:spcPts val="0"/>
                        </a:spcBef>
                        <a:spcAft>
                          <a:spcPts val="0"/>
                        </a:spcAft>
                      </a:pPr>
                      <a:r>
                        <a:rPr lang="en-US" sz="800" kern="1200" dirty="0">
                          <a:solidFill>
                            <a:schemeClr val="tx1">
                              <a:lumMod val="50000"/>
                            </a:schemeClr>
                          </a:solidFill>
                          <a:latin typeface="Arial" panose="020B0604020202020204" pitchFamily="34" charset="0"/>
                          <a:ea typeface=""/>
                          <a:cs typeface="Arial" panose="020B0604020202020204" pitchFamily="34" charset="0"/>
                        </a:rPr>
                        <a:t>20GB Memory: 4GB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2666MHz </a:t>
                      </a:r>
                      <a:r>
                        <a:rPr lang="en-US" sz="800" kern="1200" dirty="0">
                          <a:solidFill>
                            <a:schemeClr val="tx1">
                              <a:lumMod val="50000"/>
                            </a:schemeClr>
                          </a:solidFill>
                          <a:latin typeface="Arial" panose="020B0604020202020204" pitchFamily="34" charset="0"/>
                          <a:ea typeface=""/>
                          <a:cs typeface="Arial" panose="020B0604020202020204" pitchFamily="34" charset="0"/>
                        </a:rPr>
                        <a:t>DDR4 DRAM + 16GB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Intel® </a:t>
                      </a:r>
                      <a:r>
                        <a:rPr lang="en-US" sz="800" kern="1200" dirty="0" err="1" smtClean="0">
                          <a:solidFill>
                            <a:schemeClr val="tx1">
                              <a:lumMod val="50000"/>
                            </a:schemeClr>
                          </a:solidFill>
                          <a:latin typeface="Arial" panose="020B0604020202020204" pitchFamily="34" charset="0"/>
                          <a:ea typeface=""/>
                          <a:cs typeface="Arial" panose="020B0604020202020204" pitchFamily="34" charset="0"/>
                        </a:rPr>
                        <a:t>Optane</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 </a:t>
                      </a:r>
                      <a:r>
                        <a:rPr lang="en-US" sz="800" kern="1200" dirty="0">
                          <a:solidFill>
                            <a:schemeClr val="tx1">
                              <a:lumMod val="50000"/>
                            </a:schemeClr>
                          </a:solidFill>
                          <a:latin typeface="Arial" panose="020B0604020202020204" pitchFamily="34" charset="0"/>
                          <a:ea typeface=""/>
                          <a:cs typeface="Arial" panose="020B0604020202020204" pitchFamily="34" charset="0"/>
                        </a:rPr>
                        <a:t>Memory</a:t>
                      </a:r>
                    </a:p>
                  </a:txBody>
                  <a:tcPr marL="88750" marR="88750" marT="44375" marB="44375"/>
                </a:tc>
                <a:extLst>
                  <a:ext uri="{0D108BD9-81ED-4DB2-BD59-A6C34878D82A}">
                    <a16:rowId xmlns="" xmlns:a16="http://schemas.microsoft.com/office/drawing/2014/main" val="10007"/>
                  </a:ext>
                </a:extLst>
              </a:tr>
              <a:tr h="558142">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Storage Options</a:t>
                      </a:r>
                      <a:r>
                        <a:rPr lang="en-US" sz="800" b="1" baseline="30000" dirty="0">
                          <a:solidFill>
                            <a:schemeClr val="tx1"/>
                          </a:solidFill>
                          <a:latin typeface="Arial" panose="020B0604020202020204" pitchFamily="34" charset="0"/>
                          <a:cs typeface="Arial" panose="020B0604020202020204" pitchFamily="34" charset="0"/>
                        </a:rPr>
                        <a:t>*</a:t>
                      </a:r>
                    </a:p>
                  </a:txBody>
                  <a:tcPr marL="88750" marR="88750" marT="44375" marB="4437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smtClean="0">
                          <a:ln>
                            <a:noFill/>
                          </a:ln>
                          <a:solidFill>
                            <a:schemeClr val="tx1">
                              <a:lumMod val="50000"/>
                            </a:schemeClr>
                          </a:solidFill>
                          <a:effectLst/>
                          <a:latin typeface="Arial" panose="020B0604020202020204" pitchFamily="34" charset="0"/>
                          <a:ea typeface=""/>
                          <a:cs typeface="Arial" panose="020B0604020202020204" pitchFamily="34" charset="0"/>
                        </a:rPr>
                        <a:t>128GB/256GB/512GB </a:t>
                      </a: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M.2 PCIe </a:t>
                      </a:r>
                      <a:r>
                        <a:rPr kumimoji="0" lang="en-US" sz="800" u="none" strike="noStrike" kern="1200" cap="none" normalizeH="0" baseline="0" dirty="0" err="1">
                          <a:ln>
                            <a:noFill/>
                          </a:ln>
                          <a:solidFill>
                            <a:schemeClr val="tx1">
                              <a:lumMod val="50000"/>
                            </a:schemeClr>
                          </a:solidFill>
                          <a:effectLst/>
                          <a:latin typeface="Arial" panose="020B0604020202020204" pitchFamily="34" charset="0"/>
                          <a:ea typeface=""/>
                          <a:cs typeface="Arial" panose="020B0604020202020204" pitchFamily="34" charset="0"/>
                        </a:rPr>
                        <a:t>NVMe</a:t>
                      </a: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 Solid State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1TB/2TB 5400 rpm 2.5" SATA Hard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128GB M.2 PCIe </a:t>
                      </a:r>
                      <a:r>
                        <a:rPr kumimoji="0" lang="en-US" sz="800" u="none" strike="noStrike" kern="1200" cap="none" normalizeH="0" baseline="0" dirty="0" err="1">
                          <a:ln>
                            <a:noFill/>
                          </a:ln>
                          <a:solidFill>
                            <a:schemeClr val="tx1">
                              <a:lumMod val="50000"/>
                            </a:schemeClr>
                          </a:solidFill>
                          <a:effectLst/>
                          <a:latin typeface="Arial" panose="020B0604020202020204" pitchFamily="34" charset="0"/>
                          <a:ea typeface=""/>
                          <a:cs typeface="Arial" panose="020B0604020202020204" pitchFamily="34" charset="0"/>
                        </a:rPr>
                        <a:t>NVMe</a:t>
                      </a: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 Solid State Drive + 1TB 5400 rpm 2.5" SATA Hard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128GB M.2 PCIe </a:t>
                      </a:r>
                      <a:r>
                        <a:rPr kumimoji="0" lang="en-US" sz="800" u="none" strike="noStrike" kern="1200" cap="none" normalizeH="0" baseline="0" dirty="0" err="1">
                          <a:ln>
                            <a:noFill/>
                          </a:ln>
                          <a:solidFill>
                            <a:schemeClr val="tx1">
                              <a:lumMod val="50000"/>
                            </a:schemeClr>
                          </a:solidFill>
                          <a:effectLst/>
                          <a:latin typeface="Arial" panose="020B0604020202020204" pitchFamily="34" charset="0"/>
                          <a:ea typeface=""/>
                          <a:cs typeface="Arial" panose="020B0604020202020204" pitchFamily="34" charset="0"/>
                        </a:rPr>
                        <a:t>NVMe</a:t>
                      </a: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 Solid State Drive + 2TB 5400 rpm 2.5" SATA Hard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256GB M.2 PCIe </a:t>
                      </a:r>
                      <a:r>
                        <a:rPr kumimoji="0" lang="en-US" sz="800" u="none" strike="noStrike" kern="1200" cap="none" normalizeH="0" baseline="0" dirty="0" err="1">
                          <a:ln>
                            <a:noFill/>
                          </a:ln>
                          <a:solidFill>
                            <a:schemeClr val="tx1">
                              <a:lumMod val="50000"/>
                            </a:schemeClr>
                          </a:solidFill>
                          <a:effectLst/>
                          <a:latin typeface="Arial" panose="020B0604020202020204" pitchFamily="34" charset="0"/>
                          <a:ea typeface=""/>
                          <a:cs typeface="Arial" panose="020B0604020202020204" pitchFamily="34" charset="0"/>
                        </a:rPr>
                        <a:t>NVMe</a:t>
                      </a: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 Solid State Drive + 1TB 5400 rpm 2.5" SATA Hard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256GB M.2 PCIe </a:t>
                      </a:r>
                      <a:r>
                        <a:rPr kumimoji="0" lang="en-US" sz="800" u="none" strike="noStrike" kern="1200" cap="none" normalizeH="0" baseline="0" dirty="0" err="1">
                          <a:ln>
                            <a:noFill/>
                          </a:ln>
                          <a:solidFill>
                            <a:schemeClr val="tx1">
                              <a:lumMod val="50000"/>
                            </a:schemeClr>
                          </a:solidFill>
                          <a:effectLst/>
                          <a:latin typeface="Arial" panose="020B0604020202020204" pitchFamily="34" charset="0"/>
                          <a:ea typeface=""/>
                          <a:cs typeface="Arial" panose="020B0604020202020204" pitchFamily="34" charset="0"/>
                        </a:rPr>
                        <a:t>NVMe</a:t>
                      </a: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 Solid State Drive + 2TB 5400 rpm 2.5" SATA Hard Drive</a:t>
                      </a:r>
                    </a:p>
                  </a:txBody>
                  <a:tcPr marL="88750" marR="88750" marT="44375" marB="44375"/>
                </a:tc>
                <a:extLst>
                  <a:ext uri="{0D108BD9-81ED-4DB2-BD59-A6C34878D82A}">
                    <a16:rowId xmlns="" xmlns:a16="http://schemas.microsoft.com/office/drawing/2014/main" val="10008"/>
                  </a:ext>
                </a:extLst>
              </a:tr>
              <a:tr h="396570">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Ports, Slots &amp; Chassis</a:t>
                      </a:r>
                      <a:endParaRPr lang="en-US" sz="800" b="1" baseline="30000" dirty="0">
                        <a:solidFill>
                          <a:schemeClr val="tx1"/>
                        </a:solidFill>
                        <a:latin typeface="Arial" panose="020B0604020202020204" pitchFamily="34" charset="0"/>
                        <a:cs typeface="Arial" panose="020B0604020202020204" pitchFamily="34" charset="0"/>
                      </a:endParaRPr>
                    </a:p>
                  </a:txBody>
                  <a:tcPr marL="88750" marR="88750" marT="44375" marB="443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HDMI </a:t>
                      </a:r>
                      <a:r>
                        <a:rPr lang="en-US" sz="800" strike="noStrike" dirty="0">
                          <a:solidFill>
                            <a:schemeClr val="tx1"/>
                          </a:solidFill>
                          <a:latin typeface="Arial" panose="020B0604020202020204" pitchFamily="34" charset="0"/>
                          <a:cs typeface="Arial" panose="020B0604020202020204" pitchFamily="34" charset="0"/>
                        </a:rPr>
                        <a:t>v1.4a</a:t>
                      </a:r>
                      <a:r>
                        <a:rPr lang="en-US" sz="800" dirty="0">
                          <a:solidFill>
                            <a:schemeClr val="tx1"/>
                          </a:solidFill>
                          <a:latin typeface="Arial" panose="020B0604020202020204" pitchFamily="34" charset="0"/>
                          <a:cs typeface="Arial" panose="020B0604020202020204" pitchFamily="34" charset="0"/>
                        </a:rPr>
                        <a:t>, (1) USB 3.1 Gen 1 Type-C™ (DP/</a:t>
                      </a:r>
                      <a:r>
                        <a:rPr lang="en-US" sz="800" dirty="0" err="1">
                          <a:solidFill>
                            <a:schemeClr val="tx1"/>
                          </a:solidFill>
                          <a:latin typeface="Arial" panose="020B0604020202020204" pitchFamily="34" charset="0"/>
                          <a:cs typeface="Arial" panose="020B0604020202020204" pitchFamily="34" charset="0"/>
                        </a:rPr>
                        <a:t>PowerDelivery</a:t>
                      </a:r>
                      <a:r>
                        <a:rPr lang="en-US" sz="800" dirty="0">
                          <a:solidFill>
                            <a:schemeClr val="tx1"/>
                          </a:solidFill>
                          <a:latin typeface="Arial" panose="020B0604020202020204" pitchFamily="34" charset="0"/>
                          <a:cs typeface="Arial" panose="020B0604020202020204" pitchFamily="34" charset="0"/>
                        </a:rPr>
                        <a:t>),</a:t>
                      </a:r>
                      <a:r>
                        <a:rPr lang="en-US" sz="800" baseline="0" dirty="0">
                          <a:solidFill>
                            <a:schemeClr val="tx1"/>
                          </a:solidFill>
                          <a:latin typeface="Arial" panose="020B0604020202020204" pitchFamily="34" charset="0"/>
                          <a:cs typeface="Arial" panose="020B0604020202020204" pitchFamily="34" charset="0"/>
                        </a:rPr>
                        <a:t> (2) </a:t>
                      </a:r>
                      <a:r>
                        <a:rPr lang="en-US" sz="800" dirty="0">
                          <a:solidFill>
                            <a:schemeClr val="tx1"/>
                          </a:solidFill>
                          <a:latin typeface="Arial" panose="020B0604020202020204" pitchFamily="34" charset="0"/>
                          <a:cs typeface="Arial" panose="020B0604020202020204" pitchFamily="34" charset="0"/>
                        </a:rPr>
                        <a:t>USB 3.1</a:t>
                      </a:r>
                      <a:r>
                        <a:rPr lang="en-US" sz="800" baseline="0" dirty="0">
                          <a:solidFill>
                            <a:schemeClr val="tx1"/>
                          </a:solidFill>
                          <a:latin typeface="Arial" panose="020B0604020202020204" pitchFamily="34" charset="0"/>
                          <a:cs typeface="Arial" panose="020B0604020202020204" pitchFamily="34" charset="0"/>
                        </a:rPr>
                        <a:t> Gen 1</a:t>
                      </a:r>
                      <a:r>
                        <a:rPr lang="en-US" sz="800" dirty="0">
                          <a:solidFill>
                            <a:schemeClr val="tx1"/>
                          </a:solidFill>
                          <a:latin typeface="Arial" panose="020B0604020202020204" pitchFamily="34" charset="0"/>
                          <a:cs typeface="Arial" panose="020B0604020202020204" pitchFamily="34" charset="0"/>
                        </a:rPr>
                        <a:t>, (1) USB 2.0,</a:t>
                      </a:r>
                      <a:r>
                        <a:rPr lang="en-US" sz="800" baseline="0" dirty="0">
                          <a:solidFill>
                            <a:schemeClr val="tx1"/>
                          </a:solidFill>
                          <a:latin typeface="Arial" panose="020B0604020202020204" pitchFamily="34" charset="0"/>
                          <a:cs typeface="Arial" panose="020B0604020202020204" pitchFamily="34" charset="0"/>
                        </a:rPr>
                        <a:t> </a:t>
                      </a:r>
                      <a:r>
                        <a:rPr lang="en-US" sz="800" baseline="0" dirty="0" smtClean="0">
                          <a:solidFill>
                            <a:schemeClr val="tx1"/>
                          </a:solidFill>
                          <a:latin typeface="Arial" panose="020B0604020202020204" pitchFamily="34" charset="0"/>
                          <a:cs typeface="Arial" panose="020B0604020202020204" pitchFamily="34" charset="0"/>
                        </a:rPr>
                        <a:t>Wedge-shaped </a:t>
                      </a:r>
                      <a:r>
                        <a:rPr lang="en-US" sz="800" dirty="0" smtClean="0">
                          <a:solidFill>
                            <a:schemeClr val="tx1"/>
                          </a:solidFill>
                          <a:latin typeface="Arial" panose="020B0604020202020204" pitchFamily="34" charset="0"/>
                          <a:cs typeface="Arial" panose="020B0604020202020204" pitchFamily="34" charset="0"/>
                        </a:rPr>
                        <a:t>lock </a:t>
                      </a:r>
                      <a:r>
                        <a:rPr lang="en-US" sz="800" dirty="0">
                          <a:solidFill>
                            <a:schemeClr val="tx1"/>
                          </a:solidFill>
                          <a:latin typeface="Arial" panose="020B0604020202020204" pitchFamily="34" charset="0"/>
                          <a:cs typeface="Arial" panose="020B0604020202020204" pitchFamily="34" charset="0"/>
                        </a:rPr>
                        <a:t>slot</a:t>
                      </a:r>
                      <a:r>
                        <a:rPr lang="en-US" sz="800" baseline="0" dirty="0">
                          <a:solidFill>
                            <a:schemeClr val="tx1"/>
                          </a:solidFill>
                          <a:latin typeface="Arial" panose="020B0604020202020204" pitchFamily="34" charset="0"/>
                          <a:cs typeface="Arial" panose="020B0604020202020204" pitchFamily="34" charset="0"/>
                        </a:rPr>
                        <a:t>, SD card reader (SD/SDHC/SDXC)</a:t>
                      </a:r>
                      <a:r>
                        <a:rPr lang="en-US" sz="800" b="0" i="0" u="none" strike="noStrike" kern="1200" baseline="0" dirty="0">
                          <a:solidFill>
                            <a:schemeClr val="tx1"/>
                          </a:solidFill>
                          <a:latin typeface="Arial" panose="020B0604020202020204" pitchFamily="34" charset="0"/>
                          <a:ea typeface=""/>
                          <a:cs typeface="Arial" panose="020B0604020202020204" pitchFamily="34" charset="0"/>
                        </a:rPr>
                        <a:t>, </a:t>
                      </a:r>
                      <a:r>
                        <a:rPr lang="en-US" sz="800" b="0" i="0" u="none" strike="noStrike" kern="1200" dirty="0">
                          <a:solidFill>
                            <a:schemeClr val="tx1"/>
                          </a:solidFill>
                          <a:latin typeface="Arial" panose="020B0604020202020204" pitchFamily="34" charset="0"/>
                          <a:ea typeface=""/>
                          <a:cs typeface="Arial" panose="020B0604020202020204" pitchFamily="34" charset="0"/>
                        </a:rPr>
                        <a:t>Headphone/Mic, RJ45</a:t>
                      </a:r>
                      <a:r>
                        <a:rPr lang="en-US" sz="800" b="0" i="0" u="none" strike="noStrike" kern="1200" baseline="0" dirty="0">
                          <a:solidFill>
                            <a:schemeClr val="tx1"/>
                          </a:solidFill>
                          <a:latin typeface="Arial" panose="020B0604020202020204" pitchFamily="34" charset="0"/>
                          <a:ea typeface=""/>
                          <a:cs typeface="Arial" panose="020B0604020202020204" pitchFamily="34" charset="0"/>
                        </a:rPr>
                        <a:t> </a:t>
                      </a:r>
                    </a:p>
                  </a:txBody>
                  <a:tcPr marL="88750" marR="88750" marT="44375" marB="44375"/>
                </a:tc>
                <a:extLst>
                  <a:ext uri="{0D108BD9-81ED-4DB2-BD59-A6C34878D82A}">
                    <a16:rowId xmlns="" xmlns:a16="http://schemas.microsoft.com/office/drawing/2014/main" val="10009"/>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335152489"/>
              </p:ext>
            </p:extLst>
          </p:nvPr>
        </p:nvGraphicFramePr>
        <p:xfrm>
          <a:off x="3978486" y="1282567"/>
          <a:ext cx="3337964" cy="6252279"/>
        </p:xfrm>
        <a:graphic>
          <a:graphicData uri="http://schemas.openxmlformats.org/drawingml/2006/table">
            <a:tbl>
              <a:tblPr firstRow="1" bandRow="1">
                <a:tableStyleId>{2D5ABB26-0587-4C30-8999-92F81FD0307C}</a:tableStyleId>
              </a:tblPr>
              <a:tblGrid>
                <a:gridCol w="942484">
                  <a:extLst>
                    <a:ext uri="{9D8B030D-6E8A-4147-A177-3AD203B41FA5}">
                      <a16:colId xmlns="" xmlns:a16="http://schemas.microsoft.com/office/drawing/2014/main" val="20000"/>
                    </a:ext>
                  </a:extLst>
                </a:gridCol>
                <a:gridCol w="2395480">
                  <a:extLst>
                    <a:ext uri="{9D8B030D-6E8A-4147-A177-3AD203B41FA5}">
                      <a16:colId xmlns="" xmlns:a16="http://schemas.microsoft.com/office/drawing/2014/main" val="20001"/>
                    </a:ext>
                  </a:extLst>
                </a:gridCol>
              </a:tblGrid>
              <a:tr h="263648">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1100" b="1" cap="none" baseline="0" dirty="0">
                          <a:solidFill>
                            <a:schemeClr val="tx1"/>
                          </a:solidFill>
                          <a:latin typeface="Arial" panose="020B0604020202020204" pitchFamily="34" charset="0"/>
                          <a:cs typeface="Arial" panose="020B0604020202020204" pitchFamily="34" charset="0"/>
                        </a:rPr>
                        <a:t>Feature</a:t>
                      </a:r>
                    </a:p>
                  </a:txBody>
                  <a:tcPr marL="88750" marR="88750" marT="44375" marB="44375"/>
                </a:tc>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1100" b="1" cap="none" baseline="0" dirty="0">
                          <a:solidFill>
                            <a:schemeClr val="tx1"/>
                          </a:solidFill>
                          <a:latin typeface="Arial" panose="020B0604020202020204" pitchFamily="34" charset="0"/>
                          <a:cs typeface="Arial" panose="020B0604020202020204" pitchFamily="34" charset="0"/>
                        </a:rPr>
                        <a:t>Technical Specification</a:t>
                      </a:r>
                    </a:p>
                  </a:txBody>
                  <a:tcPr marL="88750" marR="88750" marT="44375" marB="44375"/>
                </a:tc>
                <a:extLst>
                  <a:ext uri="{0D108BD9-81ED-4DB2-BD59-A6C34878D82A}">
                    <a16:rowId xmlns="" xmlns:a16="http://schemas.microsoft.com/office/drawing/2014/main" val="10000"/>
                  </a:ext>
                </a:extLst>
              </a:tr>
              <a:tr h="733061">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baseline="0" dirty="0" smtClean="0">
                          <a:solidFill>
                            <a:schemeClr val="tx1"/>
                          </a:solidFill>
                          <a:latin typeface="Arial" panose="020B0604020202020204" pitchFamily="34" charset="0"/>
                          <a:cs typeface="Arial" panose="020B0604020202020204" pitchFamily="34" charset="0"/>
                        </a:rPr>
                        <a:t>Keyboard /</a:t>
                      </a:r>
                    </a:p>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baseline="0" dirty="0" smtClean="0">
                          <a:solidFill>
                            <a:schemeClr val="tx1"/>
                          </a:solidFill>
                          <a:latin typeface="Arial" panose="020B0604020202020204" pitchFamily="34" charset="0"/>
                          <a:cs typeface="Arial" panose="020B0604020202020204" pitchFamily="34" charset="0"/>
                        </a:rPr>
                        <a:t>touchpad </a:t>
                      </a:r>
                      <a:endParaRPr lang="en-US" sz="800" b="1" baseline="30000" dirty="0">
                        <a:solidFill>
                          <a:schemeClr val="tx1"/>
                        </a:solidFill>
                        <a:latin typeface="Arial" panose="020B0604020202020204" pitchFamily="34" charset="0"/>
                        <a:cs typeface="Arial" panose="020B0604020202020204" pitchFamily="34" charset="0"/>
                      </a:endParaRPr>
                    </a:p>
                  </a:txBody>
                  <a:tcPr marL="88750" marR="88750" marT="44375" marB="4437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Full-size, </a:t>
                      </a:r>
                      <a:r>
                        <a:rPr lang="en-US" sz="800" dirty="0" smtClean="0">
                          <a:solidFill>
                            <a:schemeClr val="tx1"/>
                          </a:solidFill>
                          <a:latin typeface="Arial" panose="020B0604020202020204" pitchFamily="34" charset="0"/>
                          <a:cs typeface="Arial" panose="020B0604020202020204" pitchFamily="34" charset="0"/>
                        </a:rPr>
                        <a:t>optional backlit, spill-resistant </a:t>
                      </a:r>
                      <a:r>
                        <a:rPr lang="en-US" sz="800" dirty="0">
                          <a:solidFill>
                            <a:schemeClr val="tx1"/>
                          </a:solidFill>
                          <a:latin typeface="Arial" panose="020B0604020202020204" pitchFamily="34" charset="0"/>
                          <a:cs typeface="Arial" panose="020B0604020202020204" pitchFamily="34" charset="0"/>
                        </a:rPr>
                        <a:t>keyboard </a:t>
                      </a:r>
                      <a:endParaRPr lang="en-US" sz="800" dirty="0" smtClean="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latin typeface="Arial" panose="020B0604020202020204" pitchFamily="34" charset="0"/>
                          <a:cs typeface="Arial" panose="020B0604020202020204" pitchFamily="34" charset="0"/>
                        </a:rPr>
                        <a:t>Multi-touch </a:t>
                      </a:r>
                      <a:r>
                        <a:rPr lang="en-US" sz="800" dirty="0">
                          <a:solidFill>
                            <a:schemeClr val="tx1"/>
                          </a:solidFill>
                          <a:latin typeface="Arial" panose="020B0604020202020204" pitchFamily="34" charset="0"/>
                          <a:cs typeface="Arial" panose="020B0604020202020204" pitchFamily="34" charset="0"/>
                        </a:rPr>
                        <a:t>gesture-enabled precision touchpad with integrated scrolling</a:t>
                      </a:r>
                    </a:p>
                  </a:txBody>
                  <a:tcPr marL="88750" marR="88750" marT="44375" marB="44375"/>
                </a:tc>
                <a:extLst>
                  <a:ext uri="{0D108BD9-81ED-4DB2-BD59-A6C34878D82A}">
                    <a16:rowId xmlns="" xmlns:a16="http://schemas.microsoft.com/office/drawing/2014/main" val="1261655825"/>
                  </a:ext>
                </a:extLst>
              </a:tr>
              <a:tr h="733061">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Optical Drive Options</a:t>
                      </a:r>
                    </a:p>
                  </a:txBody>
                  <a:tcPr marL="88750" marR="88750" marT="44375" marB="443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baseline="0" dirty="0">
                          <a:solidFill>
                            <a:schemeClr val="tx1"/>
                          </a:solidFill>
                          <a:latin typeface="Arial" panose="020B0604020202020204" pitchFamily="34" charset="0"/>
                          <a:ea typeface=""/>
                          <a:cs typeface="Arial" panose="020B0604020202020204" pitchFamily="34" charset="0"/>
                        </a:rPr>
                        <a:t>No  Optical Drive</a:t>
                      </a:r>
                    </a:p>
                  </a:txBody>
                  <a:tcPr marL="88750" marR="88750" marT="44375" marB="44375"/>
                </a:tc>
                <a:extLst>
                  <a:ext uri="{0D108BD9-81ED-4DB2-BD59-A6C34878D82A}">
                    <a16:rowId xmlns="" xmlns:a16="http://schemas.microsoft.com/office/drawing/2014/main" val="1226274933"/>
                  </a:ext>
                </a:extLst>
              </a:tr>
              <a:tr h="733061">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Multimedia</a:t>
                      </a:r>
                      <a:endParaRPr lang="en-US" sz="800" b="1" baseline="30000" dirty="0">
                        <a:solidFill>
                          <a:schemeClr val="tx1"/>
                        </a:solidFill>
                        <a:latin typeface="Arial" panose="020B0604020202020204" pitchFamily="34" charset="0"/>
                        <a:cs typeface="Arial" panose="020B0604020202020204" pitchFamily="34" charset="0"/>
                      </a:endParaRPr>
                    </a:p>
                  </a:txBody>
                  <a:tcPr marL="88750" marR="88750" marT="44375" marB="44375"/>
                </a:tc>
                <a:tc>
                  <a:txBody>
                    <a:bodyPr/>
                    <a:lstStyle/>
                    <a:p>
                      <a:pPr marL="0" marR="0" lvl="0" indent="-114300" algn="l" defTabSz="914400" rtl="0" eaLnBrk="1" fontAlgn="base" latinLnBrk="0" hangingPunct="1">
                        <a:lnSpc>
                          <a:spcPct val="100000"/>
                        </a:lnSpc>
                        <a:spcBef>
                          <a:spcPts val="0"/>
                        </a:spcBef>
                        <a:spcAft>
                          <a:spcPts val="0"/>
                        </a:spcAft>
                        <a:buClrTx/>
                        <a:buSzTx/>
                        <a:buFontTx/>
                        <a:buNone/>
                        <a:tabLst/>
                        <a:defRPr/>
                      </a:pPr>
                      <a:r>
                        <a:rPr lang="en-US" sz="800" kern="1200" dirty="0">
                          <a:solidFill>
                            <a:schemeClr val="tx1"/>
                          </a:solidFill>
                          <a:latin typeface="Arial" panose="020B0604020202020204" pitchFamily="34" charset="0"/>
                          <a:cs typeface="Arial" panose="020B0604020202020204" pitchFamily="34" charset="0"/>
                        </a:rPr>
                        <a:t>(2) tuned speakers,</a:t>
                      </a:r>
                      <a:r>
                        <a:rPr lang="en-US" sz="800" kern="1200" baseline="0" dirty="0">
                          <a:solidFill>
                            <a:schemeClr val="tx1"/>
                          </a:solidFill>
                          <a:latin typeface="Arial" panose="020B0604020202020204" pitchFamily="34" charset="0"/>
                          <a:cs typeface="Arial" panose="020B0604020202020204" pitchFamily="34" charset="0"/>
                        </a:rPr>
                        <a:t> audio processing by Waves </a:t>
                      </a:r>
                      <a:r>
                        <a:rPr lang="en-US" sz="800" kern="1200" dirty="0">
                          <a:solidFill>
                            <a:schemeClr val="tx1"/>
                          </a:solidFill>
                          <a:latin typeface="Arial" panose="020B0604020202020204" pitchFamily="34" charset="0"/>
                          <a:cs typeface="Arial" panose="020B0604020202020204" pitchFamily="34" charset="0"/>
                        </a:rPr>
                        <a:t>MaxxAudio®</a:t>
                      </a:r>
                      <a:r>
                        <a:rPr lang="en-US" sz="800" kern="1200" baseline="0" dirty="0">
                          <a:solidFill>
                            <a:schemeClr val="tx1"/>
                          </a:solidFill>
                          <a:latin typeface="Arial" panose="020B0604020202020204" pitchFamily="34" charset="0"/>
                          <a:cs typeface="Arial" panose="020B0604020202020204" pitchFamily="34" charset="0"/>
                        </a:rPr>
                        <a:t> Pro </a:t>
                      </a:r>
                    </a:p>
                    <a:p>
                      <a:pPr marL="0" marR="0" indent="0" algn="l">
                        <a:lnSpc>
                          <a:spcPct val="100000"/>
                        </a:lnSpc>
                        <a:spcBef>
                          <a:spcPts val="0"/>
                        </a:spcBef>
                        <a:spcAft>
                          <a:spcPts val="0"/>
                        </a:spcAft>
                        <a:buNone/>
                      </a:pPr>
                      <a:r>
                        <a:rPr lang="en-US" sz="800" dirty="0">
                          <a:solidFill>
                            <a:schemeClr val="tx1"/>
                          </a:solidFill>
                          <a:latin typeface="Arial" panose="020B0604020202020204" pitchFamily="34" charset="0"/>
                          <a:cs typeface="Arial" panose="020B0604020202020204" pitchFamily="34" charset="0"/>
                        </a:rPr>
                        <a:t>(1) combo headphone / microphone jack</a:t>
                      </a:r>
                    </a:p>
                    <a:p>
                      <a:pPr marL="0" marR="0" indent="0" algn="l">
                        <a:lnSpc>
                          <a:spcPct val="100000"/>
                        </a:lnSpc>
                        <a:spcBef>
                          <a:spcPts val="0"/>
                        </a:spcBef>
                        <a:spcAft>
                          <a:spcPts val="0"/>
                        </a:spcAft>
                        <a:buNone/>
                      </a:pPr>
                      <a:r>
                        <a:rPr lang="en-US" sz="800" dirty="0">
                          <a:solidFill>
                            <a:schemeClr val="tx1"/>
                          </a:solidFill>
                          <a:latin typeface="Arial" panose="020B0604020202020204" pitchFamily="34" charset="0"/>
                          <a:cs typeface="Arial" panose="020B0604020202020204" pitchFamily="34" charset="0"/>
                        </a:rPr>
                        <a:t>Integrated Widescreen HD (720p)</a:t>
                      </a:r>
                      <a:r>
                        <a:rPr lang="en-US" sz="800" baseline="0" dirty="0">
                          <a:solidFill>
                            <a:schemeClr val="tx1"/>
                          </a:solidFill>
                          <a:latin typeface="Arial" panose="020B0604020202020204" pitchFamily="34" charset="0"/>
                          <a:cs typeface="Arial" panose="020B0604020202020204" pitchFamily="34" charset="0"/>
                        </a:rPr>
                        <a:t> Webcam with Dual Digital M</a:t>
                      </a:r>
                      <a:r>
                        <a:rPr lang="en-US" sz="800" dirty="0">
                          <a:solidFill>
                            <a:schemeClr val="tx1"/>
                          </a:solidFill>
                          <a:latin typeface="Arial" panose="020B0604020202020204" pitchFamily="34" charset="0"/>
                          <a:cs typeface="Arial" panose="020B0604020202020204" pitchFamily="34" charset="0"/>
                        </a:rPr>
                        <a:t>icrophone Array</a:t>
                      </a:r>
                    </a:p>
                  </a:txBody>
                  <a:tcPr marL="88750" marR="88750" marT="44375" marB="44375"/>
                </a:tc>
                <a:extLst>
                  <a:ext uri="{0D108BD9-81ED-4DB2-BD59-A6C34878D82A}">
                    <a16:rowId xmlns="" xmlns:a16="http://schemas.microsoft.com/office/drawing/2014/main" val="10001"/>
                  </a:ext>
                </a:extLst>
              </a:tr>
              <a:tr h="325419">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Connectivity Options</a:t>
                      </a:r>
                      <a:endParaRPr lang="en-US" sz="800" b="1" baseline="30000" dirty="0">
                        <a:solidFill>
                          <a:schemeClr val="tx1"/>
                        </a:solidFill>
                        <a:latin typeface="Arial" panose="020B0604020202020204" pitchFamily="34" charset="0"/>
                        <a:cs typeface="Arial" panose="020B0604020202020204" pitchFamily="34" charset="0"/>
                      </a:endParaRPr>
                    </a:p>
                  </a:txBody>
                  <a:tcPr marL="88750" marR="88750" marT="44375" marB="443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chemeClr val="tx1"/>
                          </a:solidFill>
                          <a:latin typeface="Arial" panose="020B0604020202020204" pitchFamily="34" charset="0"/>
                          <a:cs typeface="Arial" panose="020B0604020202020204" pitchFamily="34" charset="0"/>
                        </a:rPr>
                        <a:t>802.11ac, Bluetooth, 2x2</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chemeClr val="tx1"/>
                          </a:solidFill>
                          <a:latin typeface="Arial" panose="020B0604020202020204" pitchFamily="34" charset="0"/>
                          <a:cs typeface="Arial" panose="020B0604020202020204" pitchFamily="34" charset="0"/>
                        </a:rPr>
                        <a:t>802.11ac, Bluetooth, 1x1</a:t>
                      </a:r>
                    </a:p>
                  </a:txBody>
                  <a:tcPr marL="88750" marR="88750" marT="44375" marB="44375"/>
                </a:tc>
                <a:extLst>
                  <a:ext uri="{0D108BD9-81ED-4DB2-BD59-A6C34878D82A}">
                    <a16:rowId xmlns="" xmlns:a16="http://schemas.microsoft.com/office/drawing/2014/main" val="10002"/>
                  </a:ext>
                </a:extLst>
              </a:tr>
              <a:tr h="325419">
                <a:tc>
                  <a:txBody>
                    <a:bodyPr/>
                    <a:lstStyle/>
                    <a:p>
                      <a:r>
                        <a:rPr lang="en-US" sz="800" b="1" dirty="0">
                          <a:solidFill>
                            <a:schemeClr val="tx1"/>
                          </a:solidFill>
                          <a:latin typeface="Arial" panose="020B0604020202020204" pitchFamily="34" charset="0"/>
                          <a:cs typeface="Arial" panose="020B0604020202020204" pitchFamily="34" charset="0"/>
                        </a:rPr>
                        <a:t>Battery Options</a:t>
                      </a:r>
                      <a:r>
                        <a:rPr lang="en-US" sz="800" b="1" baseline="30000" dirty="0">
                          <a:solidFill>
                            <a:schemeClr val="tx1"/>
                          </a:solidFill>
                          <a:latin typeface="Arial" panose="020B0604020202020204" pitchFamily="34" charset="0"/>
                          <a:cs typeface="Arial" panose="020B0604020202020204" pitchFamily="34" charset="0"/>
                        </a:rPr>
                        <a:t>*</a:t>
                      </a:r>
                    </a:p>
                  </a:txBody>
                  <a:tcPr marL="88750" marR="88750" marT="44375" marB="4437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chemeClr val="tx1"/>
                          </a:solidFill>
                          <a:latin typeface="Arial" panose="020B0604020202020204" pitchFamily="34" charset="0"/>
                          <a:cs typeface="Arial" panose="020B0604020202020204" pitchFamily="34" charset="0"/>
                        </a:rPr>
                        <a:t>42 WHr, 3-Cell Battery, Integrated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aseline="0" dirty="0">
                        <a:solidFill>
                          <a:schemeClr val="tx1">
                            <a:lumMod val="50000"/>
                          </a:schemeClr>
                        </a:solidFill>
                        <a:latin typeface="Arial" panose="020B0604020202020204" pitchFamily="34" charset="0"/>
                        <a:cs typeface="Arial" panose="020B0604020202020204" pitchFamily="34" charset="0"/>
                      </a:endParaRPr>
                    </a:p>
                  </a:txBody>
                  <a:tcPr marL="88750" marR="88750" marT="44375" marB="44375"/>
                </a:tc>
                <a:extLst>
                  <a:ext uri="{0D108BD9-81ED-4DB2-BD59-A6C34878D82A}">
                    <a16:rowId xmlns="" xmlns:a16="http://schemas.microsoft.com/office/drawing/2014/main" val="10003"/>
                  </a:ext>
                </a:extLst>
              </a:tr>
              <a:tr h="323446">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AC Adapter</a:t>
                      </a:r>
                      <a:endParaRPr lang="en-US" sz="800" b="1" baseline="30000" dirty="0">
                        <a:solidFill>
                          <a:schemeClr val="tx1"/>
                        </a:solidFill>
                        <a:latin typeface="Arial" panose="020B0604020202020204" pitchFamily="34" charset="0"/>
                        <a:cs typeface="Arial" panose="020B0604020202020204" pitchFamily="34" charset="0"/>
                      </a:endParaRPr>
                    </a:p>
                  </a:txBody>
                  <a:tcPr marL="88750" marR="88750" marT="44375" marB="443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45 Watt AC Adapter for</a:t>
                      </a:r>
                      <a:r>
                        <a:rPr lang="en-US" sz="800" baseline="0" dirty="0">
                          <a:solidFill>
                            <a:schemeClr val="tx1"/>
                          </a:solidFill>
                          <a:latin typeface="Arial" panose="020B0604020202020204" pitchFamily="34" charset="0"/>
                          <a:cs typeface="Arial" panose="020B0604020202020204" pitchFamily="34" charset="0"/>
                        </a:rPr>
                        <a:t> UMA </a:t>
                      </a:r>
                      <a:r>
                        <a:rPr lang="en-US" sz="800" baseline="0" dirty="0" err="1">
                          <a:solidFill>
                            <a:schemeClr val="tx1"/>
                          </a:solidFill>
                          <a:latin typeface="Arial" panose="020B0604020202020204" pitchFamily="34" charset="0"/>
                          <a:cs typeface="Arial" panose="020B0604020202020204" pitchFamily="34" charset="0"/>
                        </a:rPr>
                        <a:t>config</a:t>
                      </a:r>
                      <a:endParaRPr lang="en-US" sz="800" dirty="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65 Watt AC Adapter for discrete config</a:t>
                      </a:r>
                    </a:p>
                  </a:txBody>
                  <a:tcPr marL="88750" marR="88750" marT="44375" marB="44375"/>
                </a:tc>
                <a:extLst>
                  <a:ext uri="{0D108BD9-81ED-4DB2-BD59-A6C34878D82A}">
                    <a16:rowId xmlns="" xmlns:a16="http://schemas.microsoft.com/office/drawing/2014/main" val="10004"/>
                  </a:ext>
                </a:extLst>
              </a:tr>
              <a:tr h="440794">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Dimensions </a:t>
                      </a:r>
                      <a:r>
                        <a:rPr lang="en-US" sz="800" b="1" dirty="0" smtClean="0">
                          <a:solidFill>
                            <a:schemeClr val="tx1"/>
                          </a:solidFill>
                          <a:latin typeface="Arial" panose="020B0604020202020204" pitchFamily="34" charset="0"/>
                          <a:cs typeface="Arial" panose="020B0604020202020204" pitchFamily="34" charset="0"/>
                        </a:rPr>
                        <a:t>&amp;</a:t>
                      </a:r>
                      <a:r>
                        <a:rPr lang="en-US" sz="800" b="1" baseline="0" dirty="0" smtClean="0">
                          <a:solidFill>
                            <a:schemeClr val="tx1"/>
                          </a:solidFill>
                          <a:latin typeface="Arial" panose="020B0604020202020204" pitchFamily="34" charset="0"/>
                          <a:cs typeface="Arial" panose="020B0604020202020204" pitchFamily="34" charset="0"/>
                        </a:rPr>
                        <a:t> S</a:t>
                      </a:r>
                      <a:r>
                        <a:rPr lang="en-US" sz="800" b="1" dirty="0" smtClean="0">
                          <a:solidFill>
                            <a:schemeClr val="tx1"/>
                          </a:solidFill>
                          <a:latin typeface="Arial" panose="020B0604020202020204" pitchFamily="34" charset="0"/>
                          <a:cs typeface="Arial" panose="020B0604020202020204" pitchFamily="34" charset="0"/>
                        </a:rPr>
                        <a:t>tarting</a:t>
                      </a:r>
                      <a:r>
                        <a:rPr lang="en-US" sz="800" b="1" baseline="0" dirty="0" smtClean="0">
                          <a:solidFill>
                            <a:schemeClr val="tx1"/>
                          </a:solidFill>
                          <a:latin typeface="Arial" panose="020B0604020202020204" pitchFamily="34" charset="0"/>
                          <a:cs typeface="Arial" panose="020B0604020202020204" pitchFamily="34" charset="0"/>
                        </a:rPr>
                        <a:t> </a:t>
                      </a:r>
                      <a:r>
                        <a:rPr lang="en-US" sz="800" b="1" dirty="0" smtClean="0">
                          <a:solidFill>
                            <a:schemeClr val="tx1"/>
                          </a:solidFill>
                          <a:latin typeface="Arial" panose="020B0604020202020204" pitchFamily="34" charset="0"/>
                          <a:cs typeface="Arial" panose="020B0604020202020204" pitchFamily="34" charset="0"/>
                        </a:rPr>
                        <a:t>Weight</a:t>
                      </a:r>
                      <a:r>
                        <a:rPr lang="en-US" sz="800" b="1" baseline="30000" dirty="0">
                          <a:solidFill>
                            <a:schemeClr val="tx1"/>
                          </a:solidFill>
                          <a:latin typeface="Arial" panose="020B0604020202020204" pitchFamily="34" charset="0"/>
                          <a:cs typeface="Arial" panose="020B0604020202020204" pitchFamily="34" charset="0"/>
                        </a:rPr>
                        <a:t>*</a:t>
                      </a:r>
                    </a:p>
                  </a:txBody>
                  <a:tcPr marL="88750" marR="88750" marT="44375" marB="44375"/>
                </a:tc>
                <a:tc>
                  <a:txBody>
                    <a:bodyPr/>
                    <a:lstStyle/>
                    <a:p>
                      <a:pPr marL="0" marR="25400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Front Z-Height:  </a:t>
                      </a:r>
                      <a:r>
                        <a:rPr lang="en-US" sz="800" dirty="0" smtClean="0">
                          <a:solidFill>
                            <a:schemeClr val="tx1"/>
                          </a:solidFill>
                          <a:latin typeface="Arial" panose="020B0604020202020204" pitchFamily="34" charset="0"/>
                          <a:cs typeface="Arial" panose="020B0604020202020204" pitchFamily="34" charset="0"/>
                        </a:rPr>
                        <a:t>0.71" </a:t>
                      </a:r>
                      <a:r>
                        <a:rPr lang="en-US" sz="800" dirty="0">
                          <a:solidFill>
                            <a:schemeClr val="tx1"/>
                          </a:solidFill>
                          <a:latin typeface="Arial" panose="020B0604020202020204" pitchFamily="34" charset="0"/>
                          <a:cs typeface="Arial" panose="020B0604020202020204" pitchFamily="34" charset="0"/>
                        </a:rPr>
                        <a:t>(</a:t>
                      </a:r>
                      <a:r>
                        <a:rPr lang="en-US" sz="800" dirty="0" smtClean="0">
                          <a:solidFill>
                            <a:schemeClr val="tx1"/>
                          </a:solidFill>
                          <a:latin typeface="Arial" panose="020B0604020202020204" pitchFamily="34" charset="0"/>
                          <a:cs typeface="Arial" panose="020B0604020202020204" pitchFamily="34" charset="0"/>
                        </a:rPr>
                        <a:t>18.13mm)</a:t>
                      </a:r>
                    </a:p>
                    <a:p>
                      <a:pPr marL="0" marR="25400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latin typeface="Arial" panose="020B0604020202020204" pitchFamily="34" charset="0"/>
                          <a:cs typeface="Arial" panose="020B0604020202020204" pitchFamily="34" charset="0"/>
                        </a:rPr>
                        <a:t>Width</a:t>
                      </a:r>
                      <a:r>
                        <a:rPr lang="en-US" sz="800" dirty="0">
                          <a:solidFill>
                            <a:schemeClr val="tx1"/>
                          </a:solidFill>
                          <a:latin typeface="Arial" panose="020B0604020202020204" pitchFamily="34" charset="0"/>
                          <a:cs typeface="Arial" panose="020B0604020202020204" pitchFamily="34" charset="0"/>
                        </a:rPr>
                        <a:t>: </a:t>
                      </a:r>
                      <a:r>
                        <a:rPr lang="en-US" sz="800" dirty="0" smtClean="0">
                          <a:solidFill>
                            <a:schemeClr val="tx1"/>
                          </a:solidFill>
                          <a:latin typeface="Arial" panose="020B0604020202020204" pitchFamily="34" charset="0"/>
                          <a:cs typeface="Arial" panose="020B0604020202020204" pitchFamily="34" charset="0"/>
                        </a:rPr>
                        <a:t>12.79" </a:t>
                      </a:r>
                      <a:r>
                        <a:rPr lang="en-US" sz="800" dirty="0">
                          <a:solidFill>
                            <a:schemeClr val="tx1"/>
                          </a:solidFill>
                          <a:latin typeface="Arial" panose="020B0604020202020204" pitchFamily="34" charset="0"/>
                          <a:cs typeface="Arial" panose="020B0604020202020204" pitchFamily="34" charset="0"/>
                        </a:rPr>
                        <a:t>(</a:t>
                      </a:r>
                      <a:r>
                        <a:rPr lang="en-US" sz="800" dirty="0" smtClean="0">
                          <a:solidFill>
                            <a:schemeClr val="tx1"/>
                          </a:solidFill>
                          <a:latin typeface="Arial" panose="020B0604020202020204" pitchFamily="34" charset="0"/>
                          <a:cs typeface="Arial" panose="020B0604020202020204" pitchFamily="34" charset="0"/>
                        </a:rPr>
                        <a:t>324.9mm)</a:t>
                      </a:r>
                    </a:p>
                    <a:p>
                      <a:pPr marL="0" marR="25400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latin typeface="Arial" panose="020B0604020202020204" pitchFamily="34" charset="0"/>
                          <a:cs typeface="Arial" panose="020B0604020202020204" pitchFamily="34" charset="0"/>
                        </a:rPr>
                        <a:t>Depth</a:t>
                      </a:r>
                      <a:r>
                        <a:rPr lang="en-US" sz="800" dirty="0">
                          <a:solidFill>
                            <a:schemeClr val="tx1"/>
                          </a:solidFill>
                          <a:latin typeface="Arial" panose="020B0604020202020204" pitchFamily="34" charset="0"/>
                          <a:cs typeface="Arial" panose="020B0604020202020204" pitchFamily="34" charset="0"/>
                        </a:rPr>
                        <a:t>: 9.13" (232mm) </a:t>
                      </a:r>
                      <a:endParaRPr lang="en-US" sz="800" dirty="0" smtClean="0">
                        <a:solidFill>
                          <a:schemeClr val="tx1"/>
                        </a:solidFill>
                        <a:latin typeface="Arial" panose="020B0604020202020204" pitchFamily="34" charset="0"/>
                        <a:cs typeface="Arial" panose="020B0604020202020204" pitchFamily="34" charset="0"/>
                      </a:endParaRPr>
                    </a:p>
                    <a:p>
                      <a:pPr marL="0" marR="25400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latin typeface="Arial" panose="020B0604020202020204" pitchFamily="34" charset="0"/>
                          <a:cs typeface="Arial" panose="020B0604020202020204" pitchFamily="34" charset="0"/>
                        </a:rPr>
                        <a:t>Starting</a:t>
                      </a:r>
                      <a:r>
                        <a:rPr lang="en-US" sz="800" baseline="0" dirty="0" smtClean="0">
                          <a:solidFill>
                            <a:schemeClr val="tx1"/>
                          </a:solidFill>
                          <a:latin typeface="Arial" panose="020B0604020202020204" pitchFamily="34" charset="0"/>
                          <a:cs typeface="Arial" panose="020B0604020202020204" pitchFamily="34" charset="0"/>
                        </a:rPr>
                        <a:t> Weight: </a:t>
                      </a:r>
                      <a:r>
                        <a:rPr lang="en-US" sz="800" dirty="0" smtClean="0">
                          <a:solidFill>
                            <a:schemeClr val="tx1"/>
                          </a:solidFill>
                          <a:latin typeface="Arial" panose="020B0604020202020204" pitchFamily="34" charset="0"/>
                          <a:cs typeface="Arial" panose="020B0604020202020204" pitchFamily="34" charset="0"/>
                        </a:rPr>
                        <a:t>3.41 </a:t>
                      </a:r>
                      <a:r>
                        <a:rPr lang="en-US" sz="800" dirty="0" err="1" smtClean="0">
                          <a:solidFill>
                            <a:schemeClr val="tx1"/>
                          </a:solidFill>
                          <a:latin typeface="Arial" panose="020B0604020202020204" pitchFamily="34" charset="0"/>
                          <a:cs typeface="Arial" panose="020B0604020202020204" pitchFamily="34" charset="0"/>
                        </a:rPr>
                        <a:t>lb</a:t>
                      </a:r>
                      <a:r>
                        <a:rPr lang="en-US" sz="800" baseline="0" dirty="0" smtClean="0">
                          <a:solidFill>
                            <a:schemeClr val="tx1"/>
                          </a:solidFill>
                          <a:latin typeface="Arial" panose="020B0604020202020204" pitchFamily="34" charset="0"/>
                          <a:cs typeface="Arial" panose="020B0604020202020204" pitchFamily="34" charset="0"/>
                        </a:rPr>
                        <a:t> (1.55kg)</a:t>
                      </a:r>
                      <a:endParaRPr lang="en-US" sz="800" dirty="0">
                        <a:solidFill>
                          <a:schemeClr val="tx1"/>
                        </a:solidFill>
                        <a:latin typeface="Arial" panose="020B0604020202020204" pitchFamily="34" charset="0"/>
                        <a:cs typeface="Arial" panose="020B0604020202020204" pitchFamily="34" charset="0"/>
                      </a:endParaRPr>
                    </a:p>
                  </a:txBody>
                  <a:tcPr marL="88750" marR="88750" marT="44375" marB="44375"/>
                </a:tc>
                <a:extLst>
                  <a:ext uri="{0D108BD9-81ED-4DB2-BD59-A6C34878D82A}">
                    <a16:rowId xmlns="" xmlns:a16="http://schemas.microsoft.com/office/drawing/2014/main" val="10005"/>
                  </a:ext>
                </a:extLst>
              </a:tr>
              <a:tr h="280464">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Color</a:t>
                      </a:r>
                      <a:endParaRPr lang="en-US" sz="800" b="1" baseline="30000" dirty="0">
                        <a:solidFill>
                          <a:schemeClr val="tx1"/>
                        </a:solidFill>
                        <a:latin typeface="Arial" panose="020B0604020202020204" pitchFamily="34" charset="0"/>
                        <a:cs typeface="Arial" panose="020B0604020202020204" pitchFamily="34" charset="0"/>
                      </a:endParaRPr>
                    </a:p>
                  </a:txBody>
                  <a:tcPr marL="88750" marR="88750" marT="44375" marB="44375"/>
                </a:tc>
                <a:tc>
                  <a:txBody>
                    <a:bodyPr/>
                    <a:lstStyle/>
                    <a:p>
                      <a:r>
                        <a:rPr lang="en-US" sz="800" dirty="0">
                          <a:solidFill>
                            <a:schemeClr val="tx1"/>
                          </a:solidFill>
                          <a:latin typeface="Arial" panose="020B0604020202020204" pitchFamily="34" charset="0"/>
                          <a:cs typeface="Arial" panose="020B0604020202020204" pitchFamily="34" charset="0"/>
                        </a:rPr>
                        <a:t>Urban Gray and Ice Gray</a:t>
                      </a:r>
                    </a:p>
                  </a:txBody>
                  <a:tcPr marL="88750" marR="88750" marT="44375" marB="44375"/>
                </a:tc>
                <a:extLst>
                  <a:ext uri="{0D108BD9-81ED-4DB2-BD59-A6C34878D82A}">
                    <a16:rowId xmlns="" xmlns:a16="http://schemas.microsoft.com/office/drawing/2014/main" val="10006"/>
                  </a:ext>
                </a:extLst>
              </a:tr>
              <a:tr h="279221">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Security</a:t>
                      </a:r>
                      <a:endParaRPr lang="en-US" sz="800" b="1" baseline="30000" dirty="0">
                        <a:solidFill>
                          <a:schemeClr val="tx1"/>
                        </a:solidFill>
                        <a:latin typeface="Arial" panose="020B0604020202020204" pitchFamily="34" charset="0"/>
                        <a:cs typeface="Arial" panose="020B0604020202020204" pitchFamily="34" charset="0"/>
                      </a:endParaRPr>
                    </a:p>
                  </a:txBody>
                  <a:tcPr marL="88750" marR="88750" marT="44375" marB="44375"/>
                </a:tc>
                <a:tc>
                  <a:txBody>
                    <a:bodyPr/>
                    <a:lstStyle/>
                    <a:p>
                      <a:pPr marL="0" marR="0" lvl="0" indent="0" algn="l" defTabSz="887554" rtl="0" eaLnBrk="1" fontAlgn="auto" latinLnBrk="0" hangingPunct="1">
                        <a:lnSpc>
                          <a:spcPct val="100000"/>
                        </a:lnSpc>
                        <a:spcBef>
                          <a:spcPts val="0"/>
                        </a:spcBef>
                        <a:spcAft>
                          <a:spcPts val="0"/>
                        </a:spcAft>
                        <a:buClrTx/>
                        <a:buSzTx/>
                        <a:buFontTx/>
                        <a:buNone/>
                        <a:tabLst/>
                        <a:defRPr/>
                      </a:pPr>
                      <a:r>
                        <a:rPr lang="en-US" sz="800" kern="1200" dirty="0" err="1">
                          <a:solidFill>
                            <a:schemeClr val="tx1"/>
                          </a:solidFill>
                          <a:latin typeface="Arial" panose="020B0604020202020204" pitchFamily="34" charset="0"/>
                          <a:cs typeface="Arial" panose="020B0604020202020204" pitchFamily="34" charset="0"/>
                        </a:rPr>
                        <a:t>FingerPrint</a:t>
                      </a:r>
                      <a:r>
                        <a:rPr lang="en-US" sz="800" kern="1200" dirty="0">
                          <a:solidFill>
                            <a:schemeClr val="tx1"/>
                          </a:solidFill>
                          <a:latin typeface="Arial" panose="020B0604020202020204" pitchFamily="34" charset="0"/>
                          <a:cs typeface="Arial" panose="020B0604020202020204" pitchFamily="34" charset="0"/>
                        </a:rPr>
                        <a:t> Reader with</a:t>
                      </a:r>
                      <a:r>
                        <a:rPr lang="en-US" sz="800" kern="1200" baseline="0" dirty="0">
                          <a:solidFill>
                            <a:schemeClr val="tx1"/>
                          </a:solidFill>
                          <a:latin typeface="Arial" panose="020B0604020202020204" pitchFamily="34" charset="0"/>
                          <a:cs typeface="Arial" panose="020B0604020202020204" pitchFamily="34" charset="0"/>
                        </a:rPr>
                        <a:t> Windows Hello (Optional)</a:t>
                      </a:r>
                    </a:p>
                    <a:p>
                      <a:pPr marL="0" marR="0" lvl="0" indent="0" algn="l" defTabSz="887554" rtl="0" eaLnBrk="1" fontAlgn="auto" latinLnBrk="0" hangingPunct="1">
                        <a:lnSpc>
                          <a:spcPct val="100000"/>
                        </a:lnSpc>
                        <a:spcBef>
                          <a:spcPts val="0"/>
                        </a:spcBef>
                        <a:spcAft>
                          <a:spcPts val="0"/>
                        </a:spcAft>
                        <a:buClrTx/>
                        <a:buSzTx/>
                        <a:buFontTx/>
                        <a:buNone/>
                        <a:tabLst/>
                        <a:defRPr/>
                      </a:pPr>
                      <a:r>
                        <a:rPr lang="en-US" sz="800" kern="1200" baseline="0" dirty="0">
                          <a:solidFill>
                            <a:schemeClr val="tx1"/>
                          </a:solidFill>
                          <a:latin typeface="Arial" panose="020B0604020202020204" pitchFamily="34" charset="0"/>
                          <a:cs typeface="Arial" panose="020B0604020202020204" pitchFamily="34" charset="0"/>
                        </a:rPr>
                        <a:t>TPM </a:t>
                      </a:r>
                      <a:r>
                        <a:rPr lang="en-US" sz="800" kern="1200" baseline="0" dirty="0" smtClean="0">
                          <a:solidFill>
                            <a:schemeClr val="tx1"/>
                          </a:solidFill>
                          <a:latin typeface="Arial" panose="020B0604020202020204" pitchFamily="34" charset="0"/>
                          <a:cs typeface="Arial" panose="020B0604020202020204" pitchFamily="34" charset="0"/>
                        </a:rPr>
                        <a:t>2.0</a:t>
                      </a:r>
                    </a:p>
                    <a:p>
                      <a:pPr marL="0" marR="0" lvl="0" indent="0" algn="l" defTabSz="887554"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tx1"/>
                          </a:solidFill>
                          <a:latin typeface="Arial" panose="020B0604020202020204" pitchFamily="34" charset="0"/>
                          <a:cs typeface="Arial" panose="020B0604020202020204" pitchFamily="34" charset="0"/>
                        </a:rPr>
                        <a:t>Wedge-shaped lock slot</a:t>
                      </a:r>
                    </a:p>
                    <a:p>
                      <a:pPr marL="0" marR="0" lvl="0" indent="0" algn="l" defTabSz="887554"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tx1"/>
                          </a:solidFill>
                          <a:latin typeface="Arial" panose="020B0604020202020204" pitchFamily="34" charset="0"/>
                          <a:cs typeface="Arial" panose="020B0604020202020204" pitchFamily="34" charset="0"/>
                        </a:rPr>
                        <a:t>Freefall sensor (HDD only)</a:t>
                      </a:r>
                      <a:endParaRPr lang="en-US" sz="800" kern="1200" baseline="0" dirty="0">
                        <a:solidFill>
                          <a:schemeClr val="tx1"/>
                        </a:solidFill>
                        <a:latin typeface="Arial" panose="020B0604020202020204" pitchFamily="34" charset="0"/>
                        <a:cs typeface="Arial" panose="020B0604020202020204" pitchFamily="34" charset="0"/>
                      </a:endParaRPr>
                    </a:p>
                  </a:txBody>
                  <a:tcPr marL="88750" marR="88750" marT="44375" marB="44375"/>
                </a:tc>
                <a:extLst>
                  <a:ext uri="{0D108BD9-81ED-4DB2-BD59-A6C34878D82A}">
                    <a16:rowId xmlns="" xmlns:a16="http://schemas.microsoft.com/office/drawing/2014/main" val="10007"/>
                  </a:ext>
                </a:extLst>
              </a:tr>
              <a:tr h="660004">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Software</a:t>
                      </a:r>
                      <a:endParaRPr lang="en-US" sz="800" b="1" baseline="30000" dirty="0">
                        <a:solidFill>
                          <a:schemeClr val="tx1"/>
                        </a:solidFill>
                        <a:latin typeface="Arial" panose="020B0604020202020204" pitchFamily="34" charset="0"/>
                        <a:cs typeface="Arial" panose="020B0604020202020204" pitchFamily="34" charset="0"/>
                      </a:endParaRPr>
                    </a:p>
                  </a:txBody>
                  <a:tcPr marL="88750" marR="88750" marT="44375" marB="44375"/>
                </a:tc>
                <a:tc>
                  <a:txBody>
                    <a:bodyPr/>
                    <a:lstStyle/>
                    <a:p>
                      <a:pPr marL="0" marR="0" indent="0" algn="l" defTabSz="806867"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latin typeface="Arial" panose="020B0604020202020204" pitchFamily="34" charset="0"/>
                          <a:cs typeface="Arial" panose="020B0604020202020204" pitchFamily="34" charset="0"/>
                        </a:rPr>
                        <a:t>Dell Recovery Environment, Support Assist, Microsoft</a:t>
                      </a:r>
                      <a:r>
                        <a:rPr lang="zh-TW" altLang="en-US" sz="800" kern="1200" dirty="0">
                          <a:solidFill>
                            <a:schemeClr val="tx1"/>
                          </a:solidFill>
                          <a:latin typeface="Arial" panose="020B0604020202020204" pitchFamily="34" charset="0"/>
                          <a:cs typeface="Arial" panose="020B0604020202020204" pitchFamily="34" charset="0"/>
                        </a:rPr>
                        <a:t> </a:t>
                      </a:r>
                      <a:r>
                        <a:rPr lang="en-US" sz="800" kern="1200" dirty="0">
                          <a:solidFill>
                            <a:schemeClr val="tx1"/>
                          </a:solidFill>
                          <a:latin typeface="Arial" panose="020B0604020202020204" pitchFamily="34" charset="0"/>
                          <a:cs typeface="Arial" panose="020B0604020202020204" pitchFamily="34" charset="0"/>
                        </a:rPr>
                        <a:t>Office 2016 trial, McAfee LiveSafe (30Day), Dell Mobile Connect, Peak Shift</a:t>
                      </a:r>
                    </a:p>
                  </a:txBody>
                  <a:tcPr marL="88750" marR="88750" marT="44375" marB="44375"/>
                </a:tc>
                <a:extLst>
                  <a:ext uri="{0D108BD9-81ED-4DB2-BD59-A6C34878D82A}">
                    <a16:rowId xmlns="" xmlns:a16="http://schemas.microsoft.com/office/drawing/2014/main" val="10008"/>
                  </a:ext>
                </a:extLst>
              </a:tr>
              <a:tr h="558142">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Arial" panose="020B0604020202020204" pitchFamily="34" charset="0"/>
                          <a:cs typeface="Arial" panose="020B0604020202020204" pitchFamily="34" charset="0"/>
                        </a:rPr>
                        <a:t>Regulatory and Environmental Compliance</a:t>
                      </a:r>
                      <a:endParaRPr lang="en-US" sz="800" b="1" baseline="30000" dirty="0">
                        <a:solidFill>
                          <a:schemeClr val="tx1"/>
                        </a:solidFill>
                        <a:latin typeface="Arial" panose="020B0604020202020204" pitchFamily="34" charset="0"/>
                        <a:cs typeface="Arial" panose="020B0604020202020204" pitchFamily="34" charset="0"/>
                      </a:endParaRPr>
                    </a:p>
                  </a:txBody>
                  <a:tcPr marL="88750" marR="88750" marT="44375" marB="44375"/>
                </a:tc>
                <a:tc>
                  <a:txBody>
                    <a:bodyPr/>
                    <a:lstStyle/>
                    <a:p>
                      <a:r>
                        <a:rPr lang="en-US" sz="800" dirty="0">
                          <a:solidFill>
                            <a:schemeClr val="tx1"/>
                          </a:solidFill>
                          <a:latin typeface="Arial" panose="020B0604020202020204" pitchFamily="34" charset="0"/>
                          <a:cs typeface="Arial" panose="020B0604020202020204" pitchFamily="34" charset="0"/>
                        </a:rPr>
                        <a:t> Energy Star 7.0</a:t>
                      </a:r>
                      <a:r>
                        <a:rPr lang="en-US" sz="800" dirty="0" smtClean="0">
                          <a:solidFill>
                            <a:schemeClr val="tx1"/>
                          </a:solidFill>
                          <a:latin typeface="Arial" panose="020B0604020202020204" pitchFamily="34" charset="0"/>
                          <a:cs typeface="Arial" panose="020B0604020202020204" pitchFamily="34" charset="0"/>
                        </a:rPr>
                        <a:t>,</a:t>
                      </a:r>
                      <a:r>
                        <a:rPr lang="zh-TW" altLang="en-US" sz="800" baseline="0" dirty="0" smtClean="0">
                          <a:solidFill>
                            <a:schemeClr val="tx1"/>
                          </a:solidFill>
                          <a:latin typeface="Arial" panose="020B0604020202020204" pitchFamily="34" charset="0"/>
                          <a:cs typeface="Arial" panose="020B0604020202020204" pitchFamily="34" charset="0"/>
                        </a:rPr>
                        <a:t> </a:t>
                      </a:r>
                      <a:r>
                        <a:rPr lang="en-US" altLang="zh-TW" sz="800" dirty="0" smtClean="0">
                          <a:solidFill>
                            <a:schemeClr val="tx1"/>
                          </a:solidFill>
                          <a:latin typeface="Arial" panose="020B0604020202020204" pitchFamily="34" charset="0"/>
                          <a:cs typeface="Arial" panose="020B0604020202020204" pitchFamily="34" charset="0"/>
                        </a:rPr>
                        <a:t>(Not </a:t>
                      </a:r>
                      <a:r>
                        <a:rPr lang="en-US" altLang="zh-TW" sz="800" dirty="0">
                          <a:solidFill>
                            <a:schemeClr val="tx1"/>
                          </a:solidFill>
                          <a:latin typeface="Arial" panose="020B0604020202020204" pitchFamily="34" charset="0"/>
                          <a:cs typeface="Arial" panose="020B0604020202020204" pitchFamily="34" charset="0"/>
                        </a:rPr>
                        <a:t>available on the configuration </a:t>
                      </a:r>
                      <a:r>
                        <a:rPr lang="en-US" altLang="zh-TW" sz="800" dirty="0" smtClean="0">
                          <a:solidFill>
                            <a:schemeClr val="tx1"/>
                          </a:solidFill>
                          <a:latin typeface="Arial" panose="020B0604020202020204" pitchFamily="34" charset="0"/>
                          <a:cs typeface="Arial" panose="020B0604020202020204" pitchFamily="34" charset="0"/>
                        </a:rPr>
                        <a:t>with </a:t>
                      </a:r>
                      <a:r>
                        <a:rPr lang="en-US" altLang="zh-TW" sz="800" dirty="0">
                          <a:solidFill>
                            <a:schemeClr val="tx1"/>
                          </a:solidFill>
                          <a:latin typeface="Arial" panose="020B0604020202020204" pitchFamily="34" charset="0"/>
                          <a:cs typeface="Arial" panose="020B0604020202020204" pitchFamily="34" charset="0"/>
                        </a:rPr>
                        <a:t>Ubuntu)</a:t>
                      </a:r>
                      <a:r>
                        <a:rPr lang="en-US" sz="800" dirty="0">
                          <a:solidFill>
                            <a:schemeClr val="tx1"/>
                          </a:solidFill>
                          <a:latin typeface="Arial" panose="020B0604020202020204" pitchFamily="34" charset="0"/>
                          <a:cs typeface="Arial" panose="020B0604020202020204" pitchFamily="34" charset="0"/>
                        </a:rPr>
                        <a:t> </a:t>
                      </a:r>
                      <a:endParaRPr lang="en-US" sz="800" dirty="0" smtClean="0">
                        <a:solidFill>
                          <a:schemeClr val="tx1"/>
                        </a:solidFill>
                        <a:latin typeface="Arial" panose="020B0604020202020204" pitchFamily="34" charset="0"/>
                        <a:cs typeface="Arial" panose="020B0604020202020204" pitchFamily="34" charset="0"/>
                      </a:endParaRPr>
                    </a:p>
                    <a:p>
                      <a:pPr marL="0" marR="0" lvl="0" indent="0" algn="l" defTabSz="887636"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rPr>
                        <a:t>EPEAT Bronze. For specific country participation</a:t>
                      </a:r>
                      <a:r>
                        <a:rPr lang="en-US" sz="800" baseline="0" dirty="0" smtClean="0">
                          <a:solidFill>
                            <a:schemeClr val="tx1"/>
                          </a:solidFill>
                        </a:rPr>
                        <a:t> and rating, please see www.epeat.net</a:t>
                      </a:r>
                      <a:endParaRPr lang="en-US" sz="800" dirty="0" smtClean="0">
                        <a:solidFill>
                          <a:schemeClr val="tx1"/>
                        </a:solidFill>
                      </a:endParaRPr>
                    </a:p>
                  </a:txBody>
                  <a:tcPr marL="88750" marR="88750" marT="44375" marB="44375"/>
                </a:tc>
                <a:extLst>
                  <a:ext uri="{0D108BD9-81ED-4DB2-BD59-A6C34878D82A}">
                    <a16:rowId xmlns="" xmlns:a16="http://schemas.microsoft.com/office/drawing/2014/main" val="10010"/>
                  </a:ext>
                </a:extLst>
              </a:tr>
            </a:tbl>
          </a:graphicData>
        </a:graphic>
      </p:graphicFrame>
      <p:cxnSp>
        <p:nvCxnSpPr>
          <p:cNvPr id="12" name="Straight Connector 11"/>
          <p:cNvCxnSpPr/>
          <p:nvPr/>
        </p:nvCxnSpPr>
        <p:spPr>
          <a:xfrm>
            <a:off x="2990841" y="1153813"/>
            <a:ext cx="1775012" cy="0"/>
          </a:xfrm>
          <a:prstGeom prst="line">
            <a:avLst/>
          </a:prstGeom>
          <a:ln w="19050" cmpd="sng">
            <a:solidFill>
              <a:srgbClr val="AAAAAA"/>
            </a:solidFill>
            <a:prstDash val="sysDot"/>
          </a:ln>
          <a:effectLst/>
        </p:spPr>
        <p:style>
          <a:lnRef idx="2">
            <a:schemeClr val="accent1"/>
          </a:lnRef>
          <a:fillRef idx="0">
            <a:schemeClr val="accent1"/>
          </a:fillRef>
          <a:effectRef idx="1">
            <a:schemeClr val="accent1"/>
          </a:effectRef>
          <a:fontRef idx="minor">
            <a:schemeClr val="tx1"/>
          </a:fontRef>
        </p:style>
      </p:cxnSp>
      <p:sp>
        <p:nvSpPr>
          <p:cNvPr id="2" name="flFirstPage"/>
          <p:cNvSpPr txBox="1"/>
          <p:nvPr/>
        </p:nvSpPr>
        <p:spPr>
          <a:xfrm>
            <a:off x="0" y="9720580"/>
            <a:ext cx="184731" cy="369332"/>
          </a:xfrm>
          <a:prstGeom prst="rect">
            <a:avLst/>
          </a:prstGeom>
          <a:noFill/>
        </p:spPr>
        <p:txBody>
          <a:bodyPr vert="horz" wrap="none" rtlCol="0">
            <a:spAutoFit/>
          </a:bodyPr>
          <a:lstStyle/>
          <a:p>
            <a:pPr>
              <a:lnSpc>
                <a:spcPct val="90000"/>
              </a:lnSpc>
              <a:spcAft>
                <a:spcPts val="600"/>
              </a:spcAft>
              <a:buClr>
                <a:srgbClr val="444444"/>
              </a:buClr>
            </a:pPr>
            <a:endParaRPr lang="en-US" sz="2000" dirty="0">
              <a:solidFill>
                <a:srgbClr val="000000"/>
              </a:solidFill>
            </a:endParaRPr>
          </a:p>
        </p:txBody>
      </p:sp>
      <p:sp>
        <p:nvSpPr>
          <p:cNvPr id="6" name="Title 5"/>
          <p:cNvSpPr>
            <a:spLocks noGrp="1"/>
          </p:cNvSpPr>
          <p:nvPr>
            <p:ph type="title"/>
          </p:nvPr>
        </p:nvSpPr>
        <p:spPr/>
        <p:txBody>
          <a:bodyPr/>
          <a:lstStyle/>
          <a:p>
            <a:pPr>
              <a:lnSpc>
                <a:spcPct val="100000"/>
              </a:lnSpc>
            </a:pPr>
            <a:r>
              <a:rPr lang="en-US" sz="2200" dirty="0">
                <a:solidFill>
                  <a:srgbClr val="AAAAAA"/>
                </a:solidFill>
                <a:ea typeface="Arial"/>
              </a:rPr>
              <a:t>Vostro 14 5000 (5481)</a:t>
            </a:r>
            <a:br>
              <a:rPr lang="en-US" sz="2200" dirty="0">
                <a:solidFill>
                  <a:srgbClr val="AAAAAA"/>
                </a:solidFill>
                <a:ea typeface="Arial"/>
              </a:rPr>
            </a:br>
            <a:r>
              <a:rPr lang="en-US" sz="2200" dirty="0">
                <a:solidFill>
                  <a:srgbClr val="AAAAAA"/>
                </a:solidFill>
                <a:ea typeface="Arial"/>
              </a:rPr>
              <a:t>Features &amp; Technical Specifications</a:t>
            </a:r>
          </a:p>
        </p:txBody>
      </p:sp>
      <p:sp>
        <p:nvSpPr>
          <p:cNvPr id="14" name="Rectangle 13"/>
          <p:cNvSpPr/>
          <p:nvPr/>
        </p:nvSpPr>
        <p:spPr>
          <a:xfrm>
            <a:off x="566037" y="8485839"/>
            <a:ext cx="6200523" cy="1277273"/>
          </a:xfrm>
          <a:prstGeom prst="rect">
            <a:avLst/>
          </a:prstGeom>
        </p:spPr>
        <p:txBody>
          <a:bodyPr wrap="square">
            <a:spAutoFit/>
          </a:bodyPr>
          <a:lstStyle/>
          <a:p>
            <a:pPr>
              <a:buClr>
                <a:srgbClr val="444444"/>
              </a:buClr>
            </a:pPr>
            <a:r>
              <a:rPr lang="en-US" sz="700" b="1" dirty="0">
                <a:solidFill>
                  <a:srgbClr val="000000">
                    <a:lumMod val="75000"/>
                    <a:lumOff val="25000"/>
                  </a:srgbClr>
                </a:solidFill>
                <a:latin typeface="Arial" panose="020B0604020202020204" pitchFamily="34" charset="0"/>
                <a:cs typeface="Arial" panose="020B0604020202020204" pitchFamily="34" charset="0"/>
              </a:rPr>
              <a:t>NOTES:</a:t>
            </a:r>
          </a:p>
          <a:p>
            <a:pPr indent="3082">
              <a:buClr>
                <a:srgbClr val="444444"/>
              </a:buClr>
            </a:pPr>
            <a:r>
              <a:rPr lang="en-US" sz="700" b="1" dirty="0">
                <a:solidFill>
                  <a:srgbClr val="000000">
                    <a:lumMod val="75000"/>
                    <a:lumOff val="25000"/>
                  </a:srgbClr>
                </a:solidFill>
                <a:latin typeface="Arial" panose="020B0604020202020204" pitchFamily="34" charset="0"/>
                <a:cs typeface="Arial" panose="020B0604020202020204" pitchFamily="34" charset="0"/>
              </a:rPr>
              <a:t>Hard Drives: </a:t>
            </a:r>
            <a:r>
              <a:rPr lang="en-US" sz="700" dirty="0">
                <a:solidFill>
                  <a:srgbClr val="000000">
                    <a:lumMod val="75000"/>
                    <a:lumOff val="25000"/>
                  </a:srgbClr>
                </a:solidFill>
                <a:latin typeface="Arial" panose="020B0604020202020204" pitchFamily="34" charset="0"/>
                <a:cs typeface="Arial" panose="020B0604020202020204" pitchFamily="34" charset="0"/>
              </a:rPr>
              <a:t>GB means 1 billion bytes and TB equals 1 trillion bytes; actual capacity varies with preloaded material and operating environment and will be less. </a:t>
            </a:r>
            <a:endParaRPr lang="en-US" sz="700" b="1" dirty="0">
              <a:solidFill>
                <a:srgbClr val="000000">
                  <a:lumMod val="75000"/>
                  <a:lumOff val="25000"/>
                </a:srgbClr>
              </a:solidFill>
              <a:latin typeface="Arial" panose="020B0604020202020204" pitchFamily="34" charset="0"/>
              <a:cs typeface="Arial" panose="020B0604020202020204" pitchFamily="34" charset="0"/>
            </a:endParaRPr>
          </a:p>
          <a:p>
            <a:pPr indent="3082">
              <a:buClr>
                <a:srgbClr val="444444"/>
              </a:buClr>
            </a:pPr>
            <a:r>
              <a:rPr lang="en-US" sz="700" b="1" dirty="0">
                <a:solidFill>
                  <a:srgbClr val="000000">
                    <a:lumMod val="75000"/>
                    <a:lumOff val="25000"/>
                  </a:srgbClr>
                </a:solidFill>
                <a:latin typeface="Arial" panose="020B0604020202020204" pitchFamily="34" charset="0"/>
                <a:cs typeface="Arial" panose="020B0604020202020204" pitchFamily="34" charset="0"/>
              </a:rPr>
              <a:t>Graphics &amp; System Memory</a:t>
            </a:r>
            <a:r>
              <a:rPr lang="en-US" sz="700" dirty="0">
                <a:solidFill>
                  <a:srgbClr val="000000">
                    <a:lumMod val="75000"/>
                    <a:lumOff val="25000"/>
                  </a:srgbClr>
                </a:solidFill>
                <a:latin typeface="Arial" panose="020B0604020202020204" pitchFamily="34" charset="0"/>
                <a:cs typeface="Arial" panose="020B0604020202020204" pitchFamily="34" charset="0"/>
              </a:rPr>
              <a:t>: GB means 1 billion bytes and TB equals 1 trillion bytes; significant system memory may be used to support graphics,</a:t>
            </a:r>
          </a:p>
          <a:p>
            <a:pPr indent="3082">
              <a:buClr>
                <a:srgbClr val="444444"/>
              </a:buClr>
            </a:pPr>
            <a:r>
              <a:rPr lang="en-US" sz="700" dirty="0">
                <a:solidFill>
                  <a:srgbClr val="000000">
                    <a:lumMod val="75000"/>
                    <a:lumOff val="25000"/>
                  </a:srgbClr>
                </a:solidFill>
                <a:latin typeface="Arial" panose="020B0604020202020204" pitchFamily="34" charset="0"/>
                <a:cs typeface="Arial" panose="020B0604020202020204" pitchFamily="34" charset="0"/>
              </a:rPr>
              <a:t>depending on system memory size and other factors. Actual running speed of memory will be depend on CPU </a:t>
            </a:r>
            <a:r>
              <a:rPr lang="en-US" sz="700" dirty="0" smtClean="0">
                <a:solidFill>
                  <a:srgbClr val="000000">
                    <a:lumMod val="75000"/>
                    <a:lumOff val="25000"/>
                  </a:srgbClr>
                </a:solidFill>
                <a:latin typeface="Arial" panose="020B0604020202020204" pitchFamily="34" charset="0"/>
                <a:cs typeface="Arial" panose="020B0604020202020204" pitchFamily="34" charset="0"/>
              </a:rPr>
              <a:t>architecture</a:t>
            </a:r>
            <a:endParaRPr lang="en-US" sz="700" dirty="0">
              <a:solidFill>
                <a:srgbClr val="000000">
                  <a:lumMod val="75000"/>
                  <a:lumOff val="25000"/>
                </a:srgbClr>
              </a:solidFill>
              <a:latin typeface="Arial" panose="020B0604020202020204" pitchFamily="34" charset="0"/>
              <a:cs typeface="Arial" panose="020B0604020202020204" pitchFamily="34" charset="0"/>
            </a:endParaRPr>
          </a:p>
          <a:p>
            <a:pPr indent="3082">
              <a:buClr>
                <a:srgbClr val="444444"/>
              </a:buClr>
            </a:pPr>
            <a:r>
              <a:rPr lang="en-US" sz="700" b="1" dirty="0">
                <a:solidFill>
                  <a:srgbClr val="000000">
                    <a:lumMod val="75000"/>
                    <a:lumOff val="25000"/>
                  </a:srgbClr>
                </a:solidFill>
                <a:latin typeface="Arial" panose="020B0604020202020204" pitchFamily="34" charset="0"/>
                <a:cs typeface="Arial" panose="020B0604020202020204" pitchFamily="34" charset="0"/>
              </a:rPr>
              <a:t>Battery life </a:t>
            </a:r>
            <a:r>
              <a:rPr lang="en-US" sz="700" dirty="0">
                <a:solidFill>
                  <a:srgbClr val="000000">
                    <a:lumMod val="75000"/>
                    <a:lumOff val="25000"/>
                  </a:srgbClr>
                </a:solidFill>
                <a:latin typeface="Arial" panose="020B0604020202020204" pitchFamily="34" charset="0"/>
                <a:cs typeface="Arial" panose="020B0604020202020204" pitchFamily="34" charset="0"/>
              </a:rPr>
              <a:t>figures are based on testing using the Mobile Mark 2014 battery life benchmark test. For more information about this benchmark test, visit www.bapco.com. Test results should be used only to compare one product with another and are not a guarantee you will experience the same battery life. Battery life may be significantly less than the test results and varies depending on your product’s configuration, software, usage, operating conditions, power management settings and other factors. Maximum battery life will decrease with time and use.</a:t>
            </a:r>
          </a:p>
          <a:p>
            <a:pPr indent="3082">
              <a:buClr>
                <a:srgbClr val="444444"/>
              </a:buClr>
            </a:pPr>
            <a:r>
              <a:rPr lang="en-US" sz="700" b="1" dirty="0">
                <a:solidFill>
                  <a:srgbClr val="000000">
                    <a:lumMod val="75000"/>
                    <a:lumOff val="25000"/>
                  </a:srgbClr>
                </a:solidFill>
                <a:latin typeface="Arial" panose="020B0604020202020204" pitchFamily="34" charset="0"/>
                <a:cs typeface="Arial" panose="020B0604020202020204" pitchFamily="34" charset="0"/>
              </a:rPr>
              <a:t>Watt Hour (</a:t>
            </a:r>
            <a:r>
              <a:rPr lang="en-US" sz="700" b="1" dirty="0" err="1">
                <a:solidFill>
                  <a:srgbClr val="000000">
                    <a:lumMod val="75000"/>
                    <a:lumOff val="25000"/>
                  </a:srgbClr>
                </a:solidFill>
                <a:latin typeface="Arial" panose="020B0604020202020204" pitchFamily="34" charset="0"/>
                <a:cs typeface="Arial" panose="020B0604020202020204" pitchFamily="34" charset="0"/>
              </a:rPr>
              <a:t>WHr</a:t>
            </a:r>
            <a:r>
              <a:rPr lang="en-US" sz="700" b="1" dirty="0">
                <a:solidFill>
                  <a:srgbClr val="000000">
                    <a:lumMod val="75000"/>
                    <a:lumOff val="25000"/>
                  </a:srgbClr>
                </a:solidFill>
                <a:latin typeface="Arial" panose="020B0604020202020204" pitchFamily="34" charset="0"/>
                <a:cs typeface="Arial" panose="020B0604020202020204" pitchFamily="34" charset="0"/>
              </a:rPr>
              <a:t>) - </a:t>
            </a:r>
            <a:r>
              <a:rPr lang="en-US" sz="700" dirty="0">
                <a:solidFill>
                  <a:srgbClr val="000000">
                    <a:lumMod val="75000"/>
                    <a:lumOff val="25000"/>
                  </a:srgbClr>
                </a:solidFill>
                <a:latin typeface="Arial" panose="020B0604020202020204" pitchFamily="34" charset="0"/>
                <a:cs typeface="Arial" panose="020B0604020202020204" pitchFamily="34" charset="0"/>
              </a:rPr>
              <a:t>The stated Watt Hour (</a:t>
            </a:r>
            <a:r>
              <a:rPr lang="en-US" sz="700" dirty="0" err="1">
                <a:solidFill>
                  <a:srgbClr val="000000">
                    <a:lumMod val="75000"/>
                    <a:lumOff val="25000"/>
                  </a:srgbClr>
                </a:solidFill>
                <a:latin typeface="Arial" panose="020B0604020202020204" pitchFamily="34" charset="0"/>
                <a:cs typeface="Arial" panose="020B0604020202020204" pitchFamily="34" charset="0"/>
              </a:rPr>
              <a:t>WHr</a:t>
            </a:r>
            <a:r>
              <a:rPr lang="en-US" sz="700" dirty="0">
                <a:solidFill>
                  <a:srgbClr val="000000">
                    <a:lumMod val="75000"/>
                    <a:lumOff val="25000"/>
                  </a:srgbClr>
                </a:solidFill>
                <a:latin typeface="Arial" panose="020B0604020202020204" pitchFamily="34" charset="0"/>
                <a:cs typeface="Arial" panose="020B0604020202020204" pitchFamily="34" charset="0"/>
              </a:rPr>
              <a:t>) is not an indication of battery life. </a:t>
            </a:r>
          </a:p>
          <a:p>
            <a:pPr indent="3082">
              <a:buClr>
                <a:srgbClr val="444444"/>
              </a:buClr>
            </a:pPr>
            <a:r>
              <a:rPr lang="en-US" sz="700" b="1" dirty="0">
                <a:solidFill>
                  <a:srgbClr val="000000">
                    <a:lumMod val="75000"/>
                    <a:lumOff val="25000"/>
                  </a:srgbClr>
                </a:solidFill>
                <a:latin typeface="Arial" panose="020B0604020202020204" pitchFamily="34" charset="0"/>
                <a:cs typeface="Arial" panose="020B0604020202020204" pitchFamily="34" charset="0"/>
              </a:rPr>
              <a:t>Notebook Weight:  </a:t>
            </a:r>
            <a:r>
              <a:rPr lang="en-US" sz="700" dirty="0">
                <a:solidFill>
                  <a:srgbClr val="000000">
                    <a:lumMod val="75000"/>
                    <a:lumOff val="25000"/>
                  </a:srgbClr>
                </a:solidFill>
                <a:latin typeface="Arial" panose="020B0604020202020204" pitchFamily="34" charset="0"/>
                <a:cs typeface="Arial" panose="020B0604020202020204" pitchFamily="34" charset="0"/>
              </a:rPr>
              <a:t>Weights vary depending on configuration and manufacturing variability.</a:t>
            </a:r>
          </a:p>
        </p:txBody>
      </p:sp>
    </p:spTree>
    <p:extLst>
      <p:ext uri="{BB962C8B-B14F-4D97-AF65-F5344CB8AC3E}">
        <p14:creationId xmlns:p14="http://schemas.microsoft.com/office/powerpoint/2010/main" val="1771049779"/>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105160950"/>
              </p:ext>
            </p:extLst>
          </p:nvPr>
        </p:nvGraphicFramePr>
        <p:xfrm>
          <a:off x="471658" y="1317508"/>
          <a:ext cx="3461221" cy="6177518"/>
        </p:xfrm>
        <a:graphic>
          <a:graphicData uri="http://schemas.openxmlformats.org/drawingml/2006/table">
            <a:tbl>
              <a:tblPr firstRow="1" bandRow="1">
                <a:tableStyleId>{2D5ABB26-0587-4C30-8999-92F81FD0307C}</a:tableStyleId>
              </a:tblPr>
              <a:tblGrid>
                <a:gridCol w="1213449">
                  <a:extLst>
                    <a:ext uri="{9D8B030D-6E8A-4147-A177-3AD203B41FA5}">
                      <a16:colId xmlns="" xmlns:a16="http://schemas.microsoft.com/office/drawing/2014/main" val="20000"/>
                    </a:ext>
                  </a:extLst>
                </a:gridCol>
                <a:gridCol w="2247772">
                  <a:extLst>
                    <a:ext uri="{9D8B030D-6E8A-4147-A177-3AD203B41FA5}">
                      <a16:colId xmlns="" xmlns:a16="http://schemas.microsoft.com/office/drawing/2014/main" val="20001"/>
                    </a:ext>
                  </a:extLst>
                </a:gridCol>
              </a:tblGrid>
              <a:tr h="256390">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1100" b="1" cap="none" baseline="0" dirty="0">
                          <a:solidFill>
                            <a:schemeClr val="tx1"/>
                          </a:solidFill>
                          <a:latin typeface="+mn-lt"/>
                        </a:rPr>
                        <a:t>Feature</a:t>
                      </a:r>
                    </a:p>
                  </a:txBody>
                  <a:tcPr marL="88750" marR="88750" marT="44375" marB="44375"/>
                </a:tc>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1100" b="1" cap="none" baseline="0" dirty="0">
                          <a:solidFill>
                            <a:schemeClr val="tx1"/>
                          </a:solidFill>
                          <a:latin typeface="+mn-lt"/>
                        </a:rPr>
                        <a:t>Technical Specification</a:t>
                      </a:r>
                    </a:p>
                  </a:txBody>
                  <a:tcPr marL="88750" marR="88750" marT="44375" marB="44375"/>
                </a:tc>
                <a:extLst>
                  <a:ext uri="{0D108BD9-81ED-4DB2-BD59-A6C34878D82A}">
                    <a16:rowId xmlns="" xmlns:a16="http://schemas.microsoft.com/office/drawing/2014/main" val="10000"/>
                  </a:ext>
                </a:extLst>
              </a:tr>
              <a:tr h="207085">
                <a:tc>
                  <a:txBody>
                    <a:bodyPr/>
                    <a:lstStyle/>
                    <a:p>
                      <a:r>
                        <a:rPr lang="en-US" sz="800" b="1" dirty="0">
                          <a:solidFill>
                            <a:schemeClr val="tx1"/>
                          </a:solidFill>
                          <a:latin typeface="+mn-lt"/>
                        </a:rPr>
                        <a:t>Model Number</a:t>
                      </a:r>
                      <a:endParaRPr lang="en-US" sz="800" b="1" baseline="30000" dirty="0">
                        <a:solidFill>
                          <a:schemeClr val="tx1"/>
                        </a:solidFill>
                      </a:endParaRPr>
                    </a:p>
                  </a:txBody>
                  <a:tcPr marL="88750" marR="88750" marT="44375" marB="44375"/>
                </a:tc>
                <a:tc>
                  <a:txBody>
                    <a:bodyPr/>
                    <a:lstStyle/>
                    <a:p>
                      <a:r>
                        <a:rPr lang="en-US" sz="800" dirty="0">
                          <a:solidFill>
                            <a:schemeClr val="tx1"/>
                          </a:solidFill>
                          <a:latin typeface="+mn-lt"/>
                        </a:rPr>
                        <a:t>Vostro 5581</a:t>
                      </a:r>
                      <a:endParaRPr lang="en-US" sz="800" dirty="0">
                        <a:solidFill>
                          <a:schemeClr val="tx1"/>
                        </a:solidFill>
                      </a:endParaRPr>
                    </a:p>
                  </a:txBody>
                  <a:tcPr marL="88750" marR="88750" marT="44375" marB="44375"/>
                </a:tc>
                <a:extLst>
                  <a:ext uri="{0D108BD9-81ED-4DB2-BD59-A6C34878D82A}">
                    <a16:rowId xmlns="" xmlns:a16="http://schemas.microsoft.com/office/drawing/2014/main" val="10001"/>
                  </a:ext>
                </a:extLst>
              </a:tr>
              <a:tr h="822008">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mn-lt"/>
                        </a:rPr>
                        <a:t>Processor Options</a:t>
                      </a:r>
                      <a:endParaRPr lang="en-US" sz="800" b="1" baseline="30000" dirty="0">
                        <a:solidFill>
                          <a:schemeClr val="tx1"/>
                        </a:solidFill>
                      </a:endParaRPr>
                    </a:p>
                  </a:txBody>
                  <a:tcPr marL="88750" marR="88750" marT="44375" marB="44375"/>
                </a:tc>
                <a:tc>
                  <a:txBody>
                    <a:bodyPr/>
                    <a:lstStyle/>
                    <a:p>
                      <a:r>
                        <a:rPr lang="en-US" sz="800" kern="1200" dirty="0">
                          <a:solidFill>
                            <a:schemeClr val="tx1"/>
                          </a:solidFill>
                          <a:effectLst/>
                          <a:latin typeface="Arial" panose="020B0604020202020204" pitchFamily="34" charset="0"/>
                          <a:ea typeface=""/>
                          <a:cs typeface="Arial" panose="020B0604020202020204" pitchFamily="34" charset="0"/>
                        </a:rPr>
                        <a:t>8th Generation </a:t>
                      </a:r>
                      <a:r>
                        <a:rPr lang="en-US" sz="800" kern="1200" dirty="0" smtClean="0">
                          <a:solidFill>
                            <a:schemeClr val="tx1"/>
                          </a:solidFill>
                          <a:effectLst/>
                          <a:latin typeface="Arial" panose="020B0604020202020204" pitchFamily="34" charset="0"/>
                          <a:ea typeface=""/>
                          <a:cs typeface="Arial" panose="020B0604020202020204" pitchFamily="34" charset="0"/>
                        </a:rPr>
                        <a:t>Intel® Core™ i3-8145U </a:t>
                      </a:r>
                      <a:r>
                        <a:rPr lang="en-US" sz="800" kern="1200" dirty="0">
                          <a:solidFill>
                            <a:schemeClr val="tx1"/>
                          </a:solidFill>
                          <a:effectLst/>
                          <a:latin typeface="Arial" panose="020B0604020202020204" pitchFamily="34" charset="0"/>
                          <a:ea typeface=""/>
                          <a:cs typeface="Arial" panose="020B0604020202020204" pitchFamily="34" charset="0"/>
                        </a:rPr>
                        <a:t>Processor (4MB Cache, up to 3.9 GHz)</a:t>
                      </a:r>
                    </a:p>
                    <a:p>
                      <a:r>
                        <a:rPr lang="en-US" sz="800" kern="1200" dirty="0">
                          <a:solidFill>
                            <a:schemeClr val="tx1"/>
                          </a:solidFill>
                          <a:effectLst/>
                          <a:latin typeface="Arial" panose="020B0604020202020204" pitchFamily="34" charset="0"/>
                          <a:ea typeface=""/>
                          <a:cs typeface="Arial" panose="020B0604020202020204" pitchFamily="34" charset="0"/>
                        </a:rPr>
                        <a:t>8th Generation </a:t>
                      </a:r>
                      <a:r>
                        <a:rPr lang="en-US" sz="800" kern="1200" dirty="0" smtClean="0">
                          <a:solidFill>
                            <a:schemeClr val="tx1"/>
                          </a:solidFill>
                          <a:effectLst/>
                          <a:latin typeface="Arial" panose="020B0604020202020204" pitchFamily="34" charset="0"/>
                          <a:ea typeface=""/>
                          <a:cs typeface="Arial" panose="020B0604020202020204" pitchFamily="34" charset="0"/>
                        </a:rPr>
                        <a:t>Intel® Core™ i5-8265U </a:t>
                      </a:r>
                      <a:r>
                        <a:rPr lang="en-US" sz="800" kern="1200" dirty="0">
                          <a:solidFill>
                            <a:schemeClr val="tx1"/>
                          </a:solidFill>
                          <a:effectLst/>
                          <a:latin typeface="Arial" panose="020B0604020202020204" pitchFamily="34" charset="0"/>
                          <a:ea typeface=""/>
                          <a:cs typeface="Arial" panose="020B0604020202020204" pitchFamily="34" charset="0"/>
                        </a:rPr>
                        <a:t>Processor (6MB Cache, up to 3.9 GHz)</a:t>
                      </a:r>
                    </a:p>
                    <a:p>
                      <a:r>
                        <a:rPr lang="en-US" sz="800" kern="1200" dirty="0">
                          <a:solidFill>
                            <a:schemeClr val="tx1"/>
                          </a:solidFill>
                          <a:effectLst/>
                          <a:latin typeface="Arial" panose="020B0604020202020204" pitchFamily="34" charset="0"/>
                          <a:ea typeface=""/>
                          <a:cs typeface="Arial" panose="020B0604020202020204" pitchFamily="34" charset="0"/>
                        </a:rPr>
                        <a:t>8th Generation </a:t>
                      </a:r>
                      <a:r>
                        <a:rPr lang="en-US" sz="800" kern="1200" dirty="0" smtClean="0">
                          <a:solidFill>
                            <a:schemeClr val="tx1"/>
                          </a:solidFill>
                          <a:effectLst/>
                          <a:latin typeface="Arial" panose="020B0604020202020204" pitchFamily="34" charset="0"/>
                          <a:ea typeface=""/>
                          <a:cs typeface="Arial" panose="020B0604020202020204" pitchFamily="34" charset="0"/>
                        </a:rPr>
                        <a:t>Intel® Core™ i7-8565U </a:t>
                      </a:r>
                      <a:r>
                        <a:rPr lang="en-US" sz="800" kern="1200" dirty="0">
                          <a:solidFill>
                            <a:schemeClr val="tx1"/>
                          </a:solidFill>
                          <a:effectLst/>
                          <a:latin typeface="Arial" panose="020B0604020202020204" pitchFamily="34" charset="0"/>
                          <a:ea typeface=""/>
                          <a:cs typeface="Arial" panose="020B0604020202020204" pitchFamily="34" charset="0"/>
                        </a:rPr>
                        <a:t>Processor (8MB Cache, up to 4.6 GHz)</a:t>
                      </a:r>
                    </a:p>
                  </a:txBody>
                  <a:tcPr marL="88750" marR="88750" marT="44375" marB="44375"/>
                </a:tc>
                <a:extLst>
                  <a:ext uri="{0D108BD9-81ED-4DB2-BD59-A6C34878D82A}">
                    <a16:rowId xmlns="" xmlns:a16="http://schemas.microsoft.com/office/drawing/2014/main" val="10002"/>
                  </a:ext>
                </a:extLst>
              </a:tr>
              <a:tr h="331606">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rPr>
                        <a:t>Operating System</a:t>
                      </a:r>
                      <a:r>
                        <a:rPr lang="en-US" sz="800" b="1" baseline="30000" dirty="0">
                          <a:solidFill>
                            <a:schemeClr val="tx1"/>
                          </a:solidFill>
                          <a:latin typeface="+mn-lt"/>
                        </a:rPr>
                        <a:t>*</a:t>
                      </a:r>
                      <a:endParaRPr lang="en-US" sz="800" b="1" baseline="30000" dirty="0">
                        <a:solidFill>
                          <a:schemeClr val="tx1"/>
                        </a:solidFill>
                      </a:endParaRPr>
                    </a:p>
                  </a:txBody>
                  <a:tcPr marL="88750" marR="88750" marT="44375" marB="44375"/>
                </a:tc>
                <a:tc>
                  <a:txBody>
                    <a:bodyPr/>
                    <a:lstStyle/>
                    <a:p>
                      <a:pPr algn="l">
                        <a:lnSpc>
                          <a:spcPct val="100000"/>
                        </a:lnSpc>
                        <a:spcBef>
                          <a:spcPts val="0"/>
                        </a:spcBef>
                        <a:spcAft>
                          <a:spcPts val="0"/>
                        </a:spcAft>
                      </a:pPr>
                      <a:r>
                        <a:rPr lang="en-US" sz="800" kern="1200" dirty="0">
                          <a:solidFill>
                            <a:schemeClr val="tx1"/>
                          </a:solidFill>
                          <a:latin typeface="Arial" panose="020B0604020202020204" pitchFamily="34" charset="0"/>
                          <a:cs typeface="Arial" panose="020B0604020202020204" pitchFamily="34" charset="0"/>
                        </a:rPr>
                        <a:t>Windows® 10</a:t>
                      </a:r>
                      <a:r>
                        <a:rPr lang="en-US" sz="800" kern="1200" baseline="0" dirty="0">
                          <a:solidFill>
                            <a:schemeClr val="tx1"/>
                          </a:solidFill>
                          <a:latin typeface="Arial" panose="020B0604020202020204" pitchFamily="34" charset="0"/>
                          <a:cs typeface="Arial" panose="020B0604020202020204" pitchFamily="34" charset="0"/>
                        </a:rPr>
                        <a:t> </a:t>
                      </a:r>
                    </a:p>
                    <a:p>
                      <a:pPr algn="l">
                        <a:lnSpc>
                          <a:spcPct val="100000"/>
                        </a:lnSpc>
                        <a:spcBef>
                          <a:spcPts val="0"/>
                        </a:spcBef>
                        <a:spcAft>
                          <a:spcPts val="0"/>
                        </a:spcAft>
                      </a:pPr>
                      <a:r>
                        <a:rPr lang="en-US" sz="800" kern="1200" dirty="0">
                          <a:solidFill>
                            <a:schemeClr val="tx1"/>
                          </a:solidFill>
                          <a:latin typeface="Arial" panose="020B0604020202020204" pitchFamily="34" charset="0"/>
                          <a:cs typeface="Arial" panose="020B0604020202020204" pitchFamily="34" charset="0"/>
                        </a:rPr>
                        <a:t>Ubuntu (selected countries)</a:t>
                      </a:r>
                    </a:p>
                  </a:txBody>
                  <a:tcPr marL="88750" marR="88750" marT="44375" marB="44375"/>
                </a:tc>
                <a:extLst>
                  <a:ext uri="{0D108BD9-81ED-4DB2-BD59-A6C34878D82A}">
                    <a16:rowId xmlns="" xmlns:a16="http://schemas.microsoft.com/office/drawing/2014/main" val="10003"/>
                  </a:ext>
                </a:extLst>
              </a:tr>
              <a:tr h="207085">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rPr>
                        <a:t>Chipset</a:t>
                      </a:r>
                      <a:endParaRPr lang="en-US" sz="800" b="1" baseline="30000" dirty="0">
                        <a:solidFill>
                          <a:schemeClr val="tx1"/>
                        </a:solidFill>
                      </a:endParaRPr>
                    </a:p>
                  </a:txBody>
                  <a:tcPr marL="88750" marR="88750" marT="44375" marB="44375"/>
                </a:tc>
                <a:tc>
                  <a:txBody>
                    <a:bodyPr/>
                    <a:lstStyle/>
                    <a:p>
                      <a:r>
                        <a:rPr lang="en-US" sz="800" dirty="0">
                          <a:solidFill>
                            <a:schemeClr val="tx1"/>
                          </a:solidFill>
                        </a:rPr>
                        <a:t>N/A</a:t>
                      </a:r>
                    </a:p>
                  </a:txBody>
                  <a:tcPr marL="88750" marR="88750" marT="44375" marB="44375"/>
                </a:tc>
                <a:extLst>
                  <a:ext uri="{0D108BD9-81ED-4DB2-BD59-A6C34878D82A}">
                    <a16:rowId xmlns="" xmlns:a16="http://schemas.microsoft.com/office/drawing/2014/main" val="10004"/>
                  </a:ext>
                </a:extLst>
              </a:tr>
              <a:tr h="0">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rPr>
                        <a:t>Graphics</a:t>
                      </a:r>
                      <a:endParaRPr lang="en-US" sz="800" b="1" baseline="30000" dirty="0">
                        <a:solidFill>
                          <a:schemeClr val="tx1"/>
                        </a:solidFill>
                      </a:endParaRPr>
                    </a:p>
                  </a:txBody>
                  <a:tcPr marL="88750" marR="88750" marT="44375" marB="44375"/>
                </a:tc>
                <a:tc>
                  <a:txBody>
                    <a:bodyPr/>
                    <a:lstStyle/>
                    <a:p>
                      <a:pPr marL="0" marR="0" algn="l" defTabSz="914400" rtl="0" eaLnBrk="1" latinLnBrk="0" hangingPunct="1">
                        <a:lnSpc>
                          <a:spcPct val="100000"/>
                        </a:lnSpc>
                        <a:spcBef>
                          <a:spcPts val="0"/>
                        </a:spcBef>
                        <a:spcAft>
                          <a:spcPts val="0"/>
                        </a:spcAft>
                      </a:pPr>
                      <a:r>
                        <a:rPr lang="en-US" sz="800" b="0" kern="1200" dirty="0" err="1">
                          <a:solidFill>
                            <a:schemeClr val="tx1"/>
                          </a:solidFill>
                          <a:effectLst/>
                          <a:latin typeface="Arial" panose="020B0604020202020204" pitchFamily="34" charset="0"/>
                          <a:ea typeface="SimSun" panose="02010600030101010101" pitchFamily="2" charset="-122"/>
                          <a:cs typeface="Arial" panose="020B0604020202020204" pitchFamily="34" charset="0"/>
                        </a:rPr>
                        <a:t>IntelR</a:t>
                      </a:r>
                      <a:r>
                        <a:rPr lang="en-US" sz="800" b="0" kern="1200" dirty="0">
                          <a:solidFill>
                            <a:schemeClr val="tx1"/>
                          </a:solidFill>
                          <a:effectLst/>
                          <a:latin typeface="Arial" panose="020B0604020202020204" pitchFamily="34" charset="0"/>
                          <a:ea typeface="SimSun" panose="02010600030101010101" pitchFamily="2" charset="-122"/>
                          <a:cs typeface="Arial" panose="020B0604020202020204" pitchFamily="34" charset="0"/>
                        </a:rPr>
                        <a:t> UHD Graphics 620 with shared graphics memory</a:t>
                      </a:r>
                    </a:p>
                    <a:p>
                      <a:pPr marL="0" marR="0" algn="l" defTabSz="914400" rtl="0" eaLnBrk="1" latinLnBrk="0" hangingPunct="1">
                        <a:lnSpc>
                          <a:spcPct val="100000"/>
                        </a:lnSpc>
                        <a:spcBef>
                          <a:spcPts val="0"/>
                        </a:spcBef>
                        <a:spcAft>
                          <a:spcPts val="0"/>
                        </a:spcAft>
                      </a:pPr>
                      <a:r>
                        <a:rPr lang="en-US" sz="800" b="0" kern="1200" dirty="0">
                          <a:solidFill>
                            <a:schemeClr val="tx1"/>
                          </a:solidFill>
                          <a:effectLst/>
                          <a:latin typeface="Arial" panose="020B0604020202020204" pitchFamily="34" charset="0"/>
                          <a:ea typeface="SimSun" panose="02010600030101010101" pitchFamily="2" charset="-122"/>
                          <a:cs typeface="Arial" panose="020B0604020202020204" pitchFamily="34" charset="0"/>
                        </a:rPr>
                        <a:t>NVIDIA GeForce MX130 Graphics with 2GB GDDR5 </a:t>
                      </a:r>
                      <a:r>
                        <a:rPr lang="en-US" sz="800" b="0" kern="1200" dirty="0" err="1">
                          <a:solidFill>
                            <a:schemeClr val="tx1"/>
                          </a:solidFill>
                          <a:effectLst/>
                          <a:latin typeface="Arial" panose="020B0604020202020204" pitchFamily="34" charset="0"/>
                          <a:ea typeface="SimSun" panose="02010600030101010101" pitchFamily="2" charset="-122"/>
                          <a:cs typeface="Arial" panose="020B0604020202020204" pitchFamily="34" charset="0"/>
                        </a:rPr>
                        <a:t>vRAM</a:t>
                      </a:r>
                      <a:endParaRPr lang="en-US" sz="800" b="0" kern="12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88750" marR="88750" marT="44375" marB="44375"/>
                </a:tc>
                <a:extLst>
                  <a:ext uri="{0D108BD9-81ED-4DB2-BD59-A6C34878D82A}">
                    <a16:rowId xmlns="" xmlns:a16="http://schemas.microsoft.com/office/drawing/2014/main" val="10005"/>
                  </a:ext>
                </a:extLst>
              </a:tr>
              <a:tr h="323446">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rPr>
                        <a:t>Display</a:t>
                      </a:r>
                      <a:endParaRPr lang="en-US" sz="800" b="1" baseline="30000" dirty="0">
                        <a:solidFill>
                          <a:schemeClr val="tx1"/>
                        </a:solidFill>
                      </a:endParaRPr>
                    </a:p>
                  </a:txBody>
                  <a:tcPr marL="88750" marR="88750" marT="44375" marB="44375"/>
                </a:tc>
                <a:tc>
                  <a:txBody>
                    <a:bodyPr/>
                    <a:lstStyle/>
                    <a:p>
                      <a:pPr marL="0" marR="0" lvl="0" indent="-114300" algn="l" defTabSz="914400" rtl="0" eaLnBrk="1" fontAlgn="base" latinLnBrk="0" hangingPunct="1">
                        <a:lnSpc>
                          <a:spcPct val="100000"/>
                        </a:lnSpc>
                        <a:spcBef>
                          <a:spcPts val="0"/>
                        </a:spcBef>
                        <a:spcAft>
                          <a:spcPts val="0"/>
                        </a:spcAft>
                        <a:buClrTx/>
                        <a:buSzTx/>
                        <a:buFontTx/>
                        <a:buNone/>
                        <a:tabLst/>
                        <a:defRPr/>
                      </a:pPr>
                      <a:r>
                        <a:rPr lang="en-US" sz="800" dirty="0">
                          <a:solidFill>
                            <a:schemeClr val="tx1"/>
                          </a:solidFill>
                        </a:rPr>
                        <a:t>15.6-inch FHD (1920 x 1080) Anti-glare LED Backlight Non-touch Narrow Border </a:t>
                      </a:r>
                      <a:r>
                        <a:rPr lang="en-US" sz="800" dirty="0" smtClean="0">
                          <a:solidFill>
                            <a:schemeClr val="tx1"/>
                          </a:solidFill>
                        </a:rPr>
                        <a:t>wide-viewing </a:t>
                      </a:r>
                      <a:r>
                        <a:rPr lang="en-US" sz="800" dirty="0">
                          <a:solidFill>
                            <a:schemeClr val="tx1"/>
                          </a:solidFill>
                        </a:rPr>
                        <a:t>Display</a:t>
                      </a:r>
                    </a:p>
                  </a:txBody>
                  <a:tcPr marL="88750" marR="88750" marT="44375" marB="44375"/>
                </a:tc>
                <a:extLst>
                  <a:ext uri="{0D108BD9-81ED-4DB2-BD59-A6C34878D82A}">
                    <a16:rowId xmlns="" xmlns:a16="http://schemas.microsoft.com/office/drawing/2014/main" val="10006"/>
                  </a:ext>
                </a:extLst>
              </a:tr>
              <a:tr h="440794">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rPr>
                        <a:t>Memory Options</a:t>
                      </a:r>
                      <a:r>
                        <a:rPr lang="en-US" sz="800" b="1" baseline="30000" dirty="0">
                          <a:solidFill>
                            <a:schemeClr val="tx1"/>
                          </a:solidFill>
                        </a:rPr>
                        <a:t>*</a:t>
                      </a:r>
                    </a:p>
                  </a:txBody>
                  <a:tcPr marL="88750" marR="88750" marT="44375" marB="44375"/>
                </a:tc>
                <a:tc>
                  <a:txBody>
                    <a:bodyPr/>
                    <a:lstStyle/>
                    <a:p>
                      <a:pPr algn="l">
                        <a:lnSpc>
                          <a:spcPct val="100000"/>
                        </a:lnSpc>
                        <a:spcBef>
                          <a:spcPts val="0"/>
                        </a:spcBef>
                        <a:spcAft>
                          <a:spcPts val="0"/>
                        </a:spcAft>
                      </a:pPr>
                      <a:r>
                        <a:rPr lang="en-US" sz="800" kern="1200" dirty="0">
                          <a:solidFill>
                            <a:schemeClr val="tx1">
                              <a:lumMod val="50000"/>
                            </a:schemeClr>
                          </a:solidFill>
                          <a:latin typeface="Arial" panose="020B0604020202020204" pitchFamily="34" charset="0"/>
                          <a:ea typeface=""/>
                          <a:cs typeface="Arial" panose="020B0604020202020204" pitchFamily="34" charset="0"/>
                        </a:rPr>
                        <a:t>4GB, 4Gx1, DDR4,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2666MHz</a:t>
                      </a:r>
                      <a:endParaRPr lang="en-US" sz="800" kern="1200" dirty="0">
                        <a:solidFill>
                          <a:schemeClr val="tx1">
                            <a:lumMod val="50000"/>
                          </a:schemeClr>
                        </a:solidFill>
                        <a:latin typeface="Arial" panose="020B0604020202020204" pitchFamily="34" charset="0"/>
                        <a:ea typeface=""/>
                        <a:cs typeface="Arial" panose="020B0604020202020204" pitchFamily="34" charset="0"/>
                      </a:endParaRPr>
                    </a:p>
                    <a:p>
                      <a:pPr algn="l">
                        <a:lnSpc>
                          <a:spcPct val="100000"/>
                        </a:lnSpc>
                        <a:spcBef>
                          <a:spcPts val="0"/>
                        </a:spcBef>
                        <a:spcAft>
                          <a:spcPts val="0"/>
                        </a:spcAft>
                      </a:pPr>
                      <a:r>
                        <a:rPr lang="en-US" sz="800" kern="1200" dirty="0">
                          <a:solidFill>
                            <a:schemeClr val="tx1">
                              <a:lumMod val="50000"/>
                            </a:schemeClr>
                          </a:solidFill>
                          <a:latin typeface="Arial" panose="020B0604020202020204" pitchFamily="34" charset="0"/>
                          <a:ea typeface=""/>
                          <a:cs typeface="Arial" panose="020B0604020202020204" pitchFamily="34" charset="0"/>
                        </a:rPr>
                        <a:t>8GB, 8Gx1, DDR4,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2666MHz</a:t>
                      </a:r>
                      <a:endParaRPr lang="en-US" sz="800" kern="1200" dirty="0">
                        <a:solidFill>
                          <a:schemeClr val="tx1">
                            <a:lumMod val="50000"/>
                          </a:schemeClr>
                        </a:solidFill>
                        <a:latin typeface="Arial" panose="020B0604020202020204" pitchFamily="34" charset="0"/>
                        <a:ea typeface=""/>
                        <a:cs typeface="Arial" panose="020B0604020202020204" pitchFamily="34" charset="0"/>
                      </a:endParaRPr>
                    </a:p>
                    <a:p>
                      <a:pPr algn="l">
                        <a:lnSpc>
                          <a:spcPct val="100000"/>
                        </a:lnSpc>
                        <a:spcBef>
                          <a:spcPts val="0"/>
                        </a:spcBef>
                        <a:spcAft>
                          <a:spcPts val="0"/>
                        </a:spcAft>
                      </a:pPr>
                      <a:r>
                        <a:rPr lang="en-US" sz="800" kern="1200" dirty="0">
                          <a:solidFill>
                            <a:schemeClr val="tx1">
                              <a:lumMod val="50000"/>
                            </a:schemeClr>
                          </a:solidFill>
                          <a:latin typeface="Arial" panose="020B0604020202020204" pitchFamily="34" charset="0"/>
                          <a:ea typeface=""/>
                          <a:cs typeface="Arial" panose="020B0604020202020204" pitchFamily="34" charset="0"/>
                        </a:rPr>
                        <a:t>8GB, 4Gx2, DDR4,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2666MHz</a:t>
                      </a:r>
                      <a:endParaRPr lang="en-US" sz="800" kern="1200" dirty="0">
                        <a:solidFill>
                          <a:schemeClr val="tx1">
                            <a:lumMod val="50000"/>
                          </a:schemeClr>
                        </a:solidFill>
                        <a:latin typeface="Arial" panose="020B0604020202020204" pitchFamily="34" charset="0"/>
                        <a:ea typeface=""/>
                        <a:cs typeface="Arial" panose="020B0604020202020204" pitchFamily="34" charset="0"/>
                      </a:endParaRPr>
                    </a:p>
                    <a:p>
                      <a:pPr algn="l">
                        <a:lnSpc>
                          <a:spcPct val="100000"/>
                        </a:lnSpc>
                        <a:spcBef>
                          <a:spcPts val="0"/>
                        </a:spcBef>
                        <a:spcAft>
                          <a:spcPts val="0"/>
                        </a:spcAft>
                      </a:pPr>
                      <a:r>
                        <a:rPr lang="en-US" sz="800" kern="1200" dirty="0">
                          <a:solidFill>
                            <a:schemeClr val="tx1">
                              <a:lumMod val="50000"/>
                            </a:schemeClr>
                          </a:solidFill>
                          <a:latin typeface="Arial" panose="020B0604020202020204" pitchFamily="34" charset="0"/>
                          <a:ea typeface=""/>
                          <a:cs typeface="Arial" panose="020B0604020202020204" pitchFamily="34" charset="0"/>
                        </a:rPr>
                        <a:t>12GB, 8Gx1 + 4Gx1, DDR4,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2666MHz</a:t>
                      </a:r>
                      <a:endParaRPr lang="en-US" sz="800" kern="1200" dirty="0">
                        <a:solidFill>
                          <a:schemeClr val="tx1">
                            <a:lumMod val="50000"/>
                          </a:schemeClr>
                        </a:solidFill>
                        <a:latin typeface="Arial" panose="020B0604020202020204" pitchFamily="34" charset="0"/>
                        <a:ea typeface=""/>
                        <a:cs typeface="Arial" panose="020B0604020202020204" pitchFamily="34" charset="0"/>
                      </a:endParaRPr>
                    </a:p>
                    <a:p>
                      <a:pPr algn="l">
                        <a:lnSpc>
                          <a:spcPct val="100000"/>
                        </a:lnSpc>
                        <a:spcBef>
                          <a:spcPts val="0"/>
                        </a:spcBef>
                        <a:spcAft>
                          <a:spcPts val="0"/>
                        </a:spcAft>
                      </a:pPr>
                      <a:r>
                        <a:rPr lang="en-US" sz="800" kern="1200" dirty="0">
                          <a:solidFill>
                            <a:schemeClr val="tx1">
                              <a:lumMod val="50000"/>
                            </a:schemeClr>
                          </a:solidFill>
                          <a:latin typeface="Arial" panose="020B0604020202020204" pitchFamily="34" charset="0"/>
                          <a:ea typeface=""/>
                          <a:cs typeface="Arial" panose="020B0604020202020204" pitchFamily="34" charset="0"/>
                        </a:rPr>
                        <a:t>16GB, 8Gx2, DDR4,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2666MHz</a:t>
                      </a:r>
                      <a:endParaRPr lang="en-US" sz="800" kern="1200" dirty="0">
                        <a:solidFill>
                          <a:schemeClr val="tx1">
                            <a:lumMod val="50000"/>
                          </a:schemeClr>
                        </a:solidFill>
                        <a:latin typeface="Arial" panose="020B0604020202020204" pitchFamily="34" charset="0"/>
                        <a:ea typeface=""/>
                        <a:cs typeface="Arial" panose="020B0604020202020204" pitchFamily="34" charset="0"/>
                      </a:endParaRPr>
                    </a:p>
                    <a:p>
                      <a:pPr marL="0" marR="0" lvl="0" indent="0" algn="l" defTabSz="887554" rtl="0" eaLnBrk="1" fontAlgn="auto" latinLnBrk="0" hangingPunct="1">
                        <a:lnSpc>
                          <a:spcPct val="100000"/>
                        </a:lnSpc>
                        <a:spcBef>
                          <a:spcPts val="0"/>
                        </a:spcBef>
                        <a:spcAft>
                          <a:spcPts val="0"/>
                        </a:spcAft>
                        <a:buClrTx/>
                        <a:buSzTx/>
                        <a:buFontTx/>
                        <a:buNone/>
                        <a:tabLst/>
                        <a:defRPr/>
                      </a:pPr>
                      <a:r>
                        <a:rPr lang="en-US" sz="800" kern="1200" dirty="0">
                          <a:solidFill>
                            <a:schemeClr val="tx1">
                              <a:lumMod val="50000"/>
                            </a:schemeClr>
                          </a:solidFill>
                          <a:latin typeface="Arial" panose="020B0604020202020204" pitchFamily="34" charset="0"/>
                          <a:ea typeface=""/>
                          <a:cs typeface="Arial" panose="020B0604020202020204" pitchFamily="34" charset="0"/>
                        </a:rPr>
                        <a:t>32GB, 16Gx2, DDR4,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2666MHz</a:t>
                      </a:r>
                      <a:endParaRPr lang="en-US" sz="800" kern="1200" dirty="0">
                        <a:solidFill>
                          <a:schemeClr val="tx1">
                            <a:lumMod val="50000"/>
                          </a:schemeClr>
                        </a:solidFill>
                        <a:latin typeface="Arial" panose="020B0604020202020204" pitchFamily="34" charset="0"/>
                        <a:ea typeface=""/>
                        <a:cs typeface="Arial" panose="020B0604020202020204" pitchFamily="34" charset="0"/>
                      </a:endParaRPr>
                    </a:p>
                    <a:p>
                      <a:pPr algn="l">
                        <a:lnSpc>
                          <a:spcPct val="100000"/>
                        </a:lnSpc>
                        <a:spcBef>
                          <a:spcPts val="0"/>
                        </a:spcBef>
                        <a:spcAft>
                          <a:spcPts val="0"/>
                        </a:spcAft>
                      </a:pPr>
                      <a:r>
                        <a:rPr lang="en-US" sz="800" kern="1200" dirty="0">
                          <a:solidFill>
                            <a:schemeClr val="tx1">
                              <a:lumMod val="50000"/>
                            </a:schemeClr>
                          </a:solidFill>
                          <a:latin typeface="Arial" panose="020B0604020202020204" pitchFamily="34" charset="0"/>
                          <a:ea typeface=""/>
                          <a:cs typeface="Arial" panose="020B0604020202020204" pitchFamily="34" charset="0"/>
                        </a:rPr>
                        <a:t>20GB Memory: 4GB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2666MHz </a:t>
                      </a:r>
                      <a:r>
                        <a:rPr lang="en-US" sz="800" kern="1200" dirty="0">
                          <a:solidFill>
                            <a:schemeClr val="tx1">
                              <a:lumMod val="50000"/>
                            </a:schemeClr>
                          </a:solidFill>
                          <a:latin typeface="Arial" panose="020B0604020202020204" pitchFamily="34" charset="0"/>
                          <a:ea typeface=""/>
                          <a:cs typeface="Arial" panose="020B0604020202020204" pitchFamily="34" charset="0"/>
                        </a:rPr>
                        <a:t>DDR4 DRAM + 16GB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Intel® </a:t>
                      </a:r>
                      <a:r>
                        <a:rPr lang="en-US" sz="800" kern="1200" dirty="0" err="1" smtClean="0">
                          <a:solidFill>
                            <a:schemeClr val="tx1">
                              <a:lumMod val="50000"/>
                            </a:schemeClr>
                          </a:solidFill>
                          <a:latin typeface="Arial" panose="020B0604020202020204" pitchFamily="34" charset="0"/>
                          <a:ea typeface=""/>
                          <a:cs typeface="Arial" panose="020B0604020202020204" pitchFamily="34" charset="0"/>
                        </a:rPr>
                        <a:t>Optane</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 Memory</a:t>
                      </a:r>
                      <a:endParaRPr lang="en-US" sz="800" kern="1200" dirty="0">
                        <a:solidFill>
                          <a:schemeClr val="tx1">
                            <a:lumMod val="50000"/>
                          </a:schemeClr>
                        </a:solidFill>
                        <a:latin typeface="Arial" panose="020B0604020202020204" pitchFamily="34" charset="0"/>
                        <a:ea typeface=""/>
                        <a:cs typeface="Arial" panose="020B0604020202020204" pitchFamily="34" charset="0"/>
                      </a:endParaRPr>
                    </a:p>
                  </a:txBody>
                  <a:tcPr marL="88750" marR="88750" marT="44375" marB="44375"/>
                </a:tc>
                <a:extLst>
                  <a:ext uri="{0D108BD9-81ED-4DB2-BD59-A6C34878D82A}">
                    <a16:rowId xmlns="" xmlns:a16="http://schemas.microsoft.com/office/drawing/2014/main" val="10007"/>
                  </a:ext>
                </a:extLst>
              </a:tr>
              <a:tr h="558142">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rPr>
                        <a:t>Storage Options</a:t>
                      </a:r>
                      <a:r>
                        <a:rPr lang="en-US" sz="800" b="1" baseline="30000" dirty="0">
                          <a:solidFill>
                            <a:schemeClr val="tx1"/>
                          </a:solidFill>
                        </a:rPr>
                        <a:t>*</a:t>
                      </a:r>
                    </a:p>
                  </a:txBody>
                  <a:tcPr marL="88750" marR="88750" marT="44375" marB="4437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smtClean="0">
                          <a:ln>
                            <a:noFill/>
                          </a:ln>
                          <a:solidFill>
                            <a:schemeClr val="tx1">
                              <a:lumMod val="50000"/>
                            </a:schemeClr>
                          </a:solidFill>
                          <a:effectLst/>
                          <a:latin typeface="Arial" panose="020B0604020202020204" pitchFamily="34" charset="0"/>
                          <a:ea typeface=""/>
                          <a:cs typeface="Arial" panose="020B0604020202020204" pitchFamily="34" charset="0"/>
                        </a:rPr>
                        <a:t>128GB/256GB/512GB </a:t>
                      </a: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M.2 PCIe </a:t>
                      </a:r>
                      <a:r>
                        <a:rPr kumimoji="0" lang="en-US" sz="800" u="none" strike="noStrike" kern="1200" cap="none" normalizeH="0" baseline="0" dirty="0" err="1">
                          <a:ln>
                            <a:noFill/>
                          </a:ln>
                          <a:solidFill>
                            <a:schemeClr val="tx1">
                              <a:lumMod val="50000"/>
                            </a:schemeClr>
                          </a:solidFill>
                          <a:effectLst/>
                          <a:latin typeface="Arial" panose="020B0604020202020204" pitchFamily="34" charset="0"/>
                          <a:ea typeface=""/>
                          <a:cs typeface="Arial" panose="020B0604020202020204" pitchFamily="34" charset="0"/>
                        </a:rPr>
                        <a:t>NVMe</a:t>
                      </a: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 Solid State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1TB/2TB 5400 rpm 2.5" SATA Hard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128GB M.2 PCIe </a:t>
                      </a:r>
                      <a:r>
                        <a:rPr kumimoji="0" lang="en-US" sz="800" u="none" strike="noStrike" kern="1200" cap="none" normalizeH="0" baseline="0" dirty="0" err="1">
                          <a:ln>
                            <a:noFill/>
                          </a:ln>
                          <a:solidFill>
                            <a:schemeClr val="tx1">
                              <a:lumMod val="50000"/>
                            </a:schemeClr>
                          </a:solidFill>
                          <a:effectLst/>
                          <a:latin typeface="Arial" panose="020B0604020202020204" pitchFamily="34" charset="0"/>
                          <a:ea typeface=""/>
                          <a:cs typeface="Arial" panose="020B0604020202020204" pitchFamily="34" charset="0"/>
                        </a:rPr>
                        <a:t>NVMe</a:t>
                      </a: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 Solid State Drive + 1TB 5400 rpm 2.5" SATA Hard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128GB M.2 PCIe </a:t>
                      </a:r>
                      <a:r>
                        <a:rPr kumimoji="0" lang="en-US" sz="800" u="none" strike="noStrike" kern="1200" cap="none" normalizeH="0" baseline="0" dirty="0" err="1">
                          <a:ln>
                            <a:noFill/>
                          </a:ln>
                          <a:solidFill>
                            <a:schemeClr val="tx1">
                              <a:lumMod val="50000"/>
                            </a:schemeClr>
                          </a:solidFill>
                          <a:effectLst/>
                          <a:latin typeface="Arial" panose="020B0604020202020204" pitchFamily="34" charset="0"/>
                          <a:ea typeface=""/>
                          <a:cs typeface="Arial" panose="020B0604020202020204" pitchFamily="34" charset="0"/>
                        </a:rPr>
                        <a:t>NVMe</a:t>
                      </a: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 Solid State Drive + 2TB 5400 rpm 2.5" SATA Hard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256GB M.2 PCIe </a:t>
                      </a:r>
                      <a:r>
                        <a:rPr kumimoji="0" lang="en-US" sz="800" u="none" strike="noStrike" kern="1200" cap="none" normalizeH="0" baseline="0" dirty="0" err="1">
                          <a:ln>
                            <a:noFill/>
                          </a:ln>
                          <a:solidFill>
                            <a:schemeClr val="tx1">
                              <a:lumMod val="50000"/>
                            </a:schemeClr>
                          </a:solidFill>
                          <a:effectLst/>
                          <a:latin typeface="Arial" panose="020B0604020202020204" pitchFamily="34" charset="0"/>
                          <a:ea typeface=""/>
                          <a:cs typeface="Arial" panose="020B0604020202020204" pitchFamily="34" charset="0"/>
                        </a:rPr>
                        <a:t>NVMe</a:t>
                      </a: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 Solid State Drive + 1TB 5400 rpm 2.5" SATA Hard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256GB M.2 PCIe </a:t>
                      </a:r>
                      <a:r>
                        <a:rPr kumimoji="0" lang="en-US" sz="800" u="none" strike="noStrike" kern="1200" cap="none" normalizeH="0" baseline="0" dirty="0" err="1">
                          <a:ln>
                            <a:noFill/>
                          </a:ln>
                          <a:solidFill>
                            <a:schemeClr val="tx1">
                              <a:lumMod val="50000"/>
                            </a:schemeClr>
                          </a:solidFill>
                          <a:effectLst/>
                          <a:latin typeface="Arial" panose="020B0604020202020204" pitchFamily="34" charset="0"/>
                          <a:ea typeface=""/>
                          <a:cs typeface="Arial" panose="020B0604020202020204" pitchFamily="34" charset="0"/>
                        </a:rPr>
                        <a:t>NVMe</a:t>
                      </a:r>
                      <a:r>
                        <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rPr>
                        <a:t> Solid State Drive + 2TB 5400 rpm 2.5" SATA Hard Drive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u="none" strike="noStrike" kern="1200" cap="none" normalizeH="0" baseline="0" dirty="0">
                        <a:ln>
                          <a:noFill/>
                        </a:ln>
                        <a:solidFill>
                          <a:schemeClr val="tx1">
                            <a:lumMod val="50000"/>
                          </a:schemeClr>
                        </a:solidFill>
                        <a:effectLst/>
                        <a:latin typeface="Arial" panose="020B0604020202020204" pitchFamily="34" charset="0"/>
                        <a:ea typeface=""/>
                        <a:cs typeface="Arial" panose="020B0604020202020204" pitchFamily="34" charset="0"/>
                      </a:endParaRPr>
                    </a:p>
                  </a:txBody>
                  <a:tcPr marL="88750" marR="88750" marT="44375" marB="44375"/>
                </a:tc>
                <a:extLst>
                  <a:ext uri="{0D108BD9-81ED-4DB2-BD59-A6C34878D82A}">
                    <a16:rowId xmlns="" xmlns:a16="http://schemas.microsoft.com/office/drawing/2014/main" val="10008"/>
                  </a:ext>
                </a:extLst>
              </a:tr>
              <a:tr h="654837">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a:solidFill>
                            <a:schemeClr val="tx1"/>
                          </a:solidFill>
                          <a:latin typeface="+mn-lt"/>
                        </a:rPr>
                        <a:t>Ports, Slots &amp; Chassis</a:t>
                      </a:r>
                      <a:endParaRPr lang="en-US" sz="800" b="1" baseline="30000" dirty="0">
                        <a:solidFill>
                          <a:schemeClr val="tx1"/>
                        </a:solidFill>
                      </a:endParaRPr>
                    </a:p>
                  </a:txBody>
                  <a:tcPr marL="88750" marR="88750" marT="44375" marB="443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HDMI </a:t>
                      </a:r>
                      <a:r>
                        <a:rPr lang="en-US" sz="800" strike="noStrike" dirty="0">
                          <a:solidFill>
                            <a:schemeClr val="tx1"/>
                          </a:solidFill>
                          <a:latin typeface="Arial" panose="020B0604020202020204" pitchFamily="34" charset="0"/>
                          <a:cs typeface="Arial" panose="020B0604020202020204" pitchFamily="34" charset="0"/>
                        </a:rPr>
                        <a:t>v1.4a</a:t>
                      </a:r>
                      <a:r>
                        <a:rPr lang="en-US" sz="800" dirty="0">
                          <a:solidFill>
                            <a:schemeClr val="tx1"/>
                          </a:solidFill>
                          <a:latin typeface="Arial" panose="020B0604020202020204" pitchFamily="34" charset="0"/>
                          <a:cs typeface="Arial" panose="020B0604020202020204" pitchFamily="34" charset="0"/>
                        </a:rPr>
                        <a:t>, (1) USB 3.1 Gen 1 Type-C™ (DP/</a:t>
                      </a:r>
                      <a:r>
                        <a:rPr lang="en-US" sz="800" dirty="0" err="1">
                          <a:solidFill>
                            <a:schemeClr val="tx1"/>
                          </a:solidFill>
                          <a:latin typeface="Arial" panose="020B0604020202020204" pitchFamily="34" charset="0"/>
                          <a:cs typeface="Arial" panose="020B0604020202020204" pitchFamily="34" charset="0"/>
                        </a:rPr>
                        <a:t>PowerDelivery</a:t>
                      </a:r>
                      <a:r>
                        <a:rPr lang="en-US" sz="800" dirty="0">
                          <a:solidFill>
                            <a:schemeClr val="tx1"/>
                          </a:solidFill>
                          <a:latin typeface="Arial" panose="020B0604020202020204" pitchFamily="34" charset="0"/>
                          <a:cs typeface="Arial" panose="020B0604020202020204" pitchFamily="34" charset="0"/>
                        </a:rPr>
                        <a:t>),</a:t>
                      </a:r>
                      <a:r>
                        <a:rPr lang="en-US" sz="800" baseline="0" dirty="0">
                          <a:solidFill>
                            <a:schemeClr val="tx1"/>
                          </a:solidFill>
                          <a:latin typeface="Arial" panose="020B0604020202020204" pitchFamily="34" charset="0"/>
                          <a:cs typeface="Arial" panose="020B0604020202020204" pitchFamily="34" charset="0"/>
                        </a:rPr>
                        <a:t> (2) </a:t>
                      </a:r>
                      <a:r>
                        <a:rPr lang="en-US" sz="800" dirty="0">
                          <a:solidFill>
                            <a:schemeClr val="tx1"/>
                          </a:solidFill>
                          <a:latin typeface="Arial" panose="020B0604020202020204" pitchFamily="34" charset="0"/>
                          <a:cs typeface="Arial" panose="020B0604020202020204" pitchFamily="34" charset="0"/>
                        </a:rPr>
                        <a:t>USB 3.1</a:t>
                      </a:r>
                      <a:r>
                        <a:rPr lang="en-US" sz="800" baseline="0" dirty="0">
                          <a:solidFill>
                            <a:schemeClr val="tx1"/>
                          </a:solidFill>
                          <a:latin typeface="Arial" panose="020B0604020202020204" pitchFamily="34" charset="0"/>
                          <a:cs typeface="Arial" panose="020B0604020202020204" pitchFamily="34" charset="0"/>
                        </a:rPr>
                        <a:t> Gen 1</a:t>
                      </a:r>
                      <a:r>
                        <a:rPr lang="en-US" sz="800" dirty="0">
                          <a:solidFill>
                            <a:schemeClr val="tx1"/>
                          </a:solidFill>
                          <a:latin typeface="Arial" panose="020B0604020202020204" pitchFamily="34" charset="0"/>
                          <a:cs typeface="Arial" panose="020B0604020202020204" pitchFamily="34" charset="0"/>
                        </a:rPr>
                        <a:t>, (1) USB 2.0,</a:t>
                      </a:r>
                      <a:r>
                        <a:rPr lang="en-US" sz="800" baseline="0" dirty="0">
                          <a:solidFill>
                            <a:schemeClr val="tx1"/>
                          </a:solidFill>
                          <a:latin typeface="Arial" panose="020B0604020202020204" pitchFamily="34" charset="0"/>
                          <a:cs typeface="Arial" panose="020B0604020202020204" pitchFamily="34" charset="0"/>
                        </a:rPr>
                        <a:t> </a:t>
                      </a:r>
                      <a:r>
                        <a:rPr lang="en-US" sz="800" baseline="0" dirty="0" smtClean="0">
                          <a:solidFill>
                            <a:schemeClr val="tx1"/>
                          </a:solidFill>
                          <a:latin typeface="Arial" panose="020B0604020202020204" pitchFamily="34" charset="0"/>
                          <a:cs typeface="Arial" panose="020B0604020202020204" pitchFamily="34" charset="0"/>
                        </a:rPr>
                        <a:t>Wedge-shaped </a:t>
                      </a:r>
                      <a:r>
                        <a:rPr lang="en-US" sz="800" dirty="0" smtClean="0">
                          <a:solidFill>
                            <a:schemeClr val="tx1"/>
                          </a:solidFill>
                          <a:latin typeface="Arial" panose="020B0604020202020204" pitchFamily="34" charset="0"/>
                          <a:cs typeface="Arial" panose="020B0604020202020204" pitchFamily="34" charset="0"/>
                        </a:rPr>
                        <a:t>lock </a:t>
                      </a:r>
                      <a:r>
                        <a:rPr lang="en-US" sz="800" dirty="0">
                          <a:solidFill>
                            <a:schemeClr val="tx1"/>
                          </a:solidFill>
                          <a:latin typeface="Arial" panose="020B0604020202020204" pitchFamily="34" charset="0"/>
                          <a:cs typeface="Arial" panose="020B0604020202020204" pitchFamily="34" charset="0"/>
                        </a:rPr>
                        <a:t>slot</a:t>
                      </a:r>
                      <a:r>
                        <a:rPr lang="en-US" sz="800" baseline="0" dirty="0">
                          <a:solidFill>
                            <a:schemeClr val="tx1"/>
                          </a:solidFill>
                          <a:latin typeface="Arial" panose="020B0604020202020204" pitchFamily="34" charset="0"/>
                          <a:cs typeface="Arial" panose="020B0604020202020204" pitchFamily="34" charset="0"/>
                        </a:rPr>
                        <a:t>, SD card reader (SD/SDHC/SDXC)</a:t>
                      </a:r>
                      <a:r>
                        <a:rPr lang="en-US" sz="800" b="0" i="0" u="none" strike="noStrike" kern="1200" baseline="0" dirty="0">
                          <a:solidFill>
                            <a:schemeClr val="tx1"/>
                          </a:solidFill>
                          <a:latin typeface="Arial" panose="020B0604020202020204" pitchFamily="34" charset="0"/>
                          <a:ea typeface=""/>
                          <a:cs typeface="Arial" panose="020B0604020202020204" pitchFamily="34" charset="0"/>
                        </a:rPr>
                        <a:t>, </a:t>
                      </a:r>
                      <a:r>
                        <a:rPr lang="en-US" sz="800" b="0" i="0" u="none" strike="noStrike" kern="1200" dirty="0">
                          <a:solidFill>
                            <a:schemeClr val="tx1"/>
                          </a:solidFill>
                          <a:latin typeface="Arial" panose="020B0604020202020204" pitchFamily="34" charset="0"/>
                          <a:ea typeface=""/>
                          <a:cs typeface="Arial" panose="020B0604020202020204" pitchFamily="34" charset="0"/>
                        </a:rPr>
                        <a:t>Headphone/Mic, RJ45</a:t>
                      </a:r>
                      <a:r>
                        <a:rPr lang="en-US" sz="800" b="0" i="0" u="none" strike="noStrike" kern="1200" baseline="0" dirty="0">
                          <a:solidFill>
                            <a:schemeClr val="tx1"/>
                          </a:solidFill>
                          <a:latin typeface="Arial" panose="020B0604020202020204" pitchFamily="34" charset="0"/>
                          <a:ea typeface=""/>
                          <a:cs typeface="Arial" panose="020B0604020202020204" pitchFamily="34" charset="0"/>
                        </a:rPr>
                        <a:t> </a:t>
                      </a:r>
                    </a:p>
                  </a:txBody>
                  <a:tcPr marL="88750" marR="88750" marT="44375" marB="44375"/>
                </a:tc>
                <a:extLst>
                  <a:ext uri="{0D108BD9-81ED-4DB2-BD59-A6C34878D82A}">
                    <a16:rowId xmlns="" xmlns:a16="http://schemas.microsoft.com/office/drawing/2014/main" val="10009"/>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038269085"/>
              </p:ext>
            </p:extLst>
          </p:nvPr>
        </p:nvGraphicFramePr>
        <p:xfrm>
          <a:off x="3978486" y="1282567"/>
          <a:ext cx="3337964" cy="6374199"/>
        </p:xfrm>
        <a:graphic>
          <a:graphicData uri="http://schemas.openxmlformats.org/drawingml/2006/table">
            <a:tbl>
              <a:tblPr firstRow="1" bandRow="1">
                <a:tableStyleId>{2D5ABB26-0587-4C30-8999-92F81FD0307C}</a:tableStyleId>
              </a:tblPr>
              <a:tblGrid>
                <a:gridCol w="942484">
                  <a:extLst>
                    <a:ext uri="{9D8B030D-6E8A-4147-A177-3AD203B41FA5}">
                      <a16:colId xmlns="" xmlns:a16="http://schemas.microsoft.com/office/drawing/2014/main" val="20000"/>
                    </a:ext>
                  </a:extLst>
                </a:gridCol>
                <a:gridCol w="2395480">
                  <a:extLst>
                    <a:ext uri="{9D8B030D-6E8A-4147-A177-3AD203B41FA5}">
                      <a16:colId xmlns="" xmlns:a16="http://schemas.microsoft.com/office/drawing/2014/main" val="20001"/>
                    </a:ext>
                  </a:extLst>
                </a:gridCol>
              </a:tblGrid>
              <a:tr h="263648">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1100" b="1" cap="none" baseline="0" dirty="0">
                          <a:solidFill>
                            <a:schemeClr val="tx1"/>
                          </a:solidFill>
                          <a:latin typeface="+mn-lt"/>
                        </a:rPr>
                        <a:t>Feature</a:t>
                      </a:r>
                    </a:p>
                  </a:txBody>
                  <a:tcPr marL="88750" marR="88750" marT="44375" marB="44375"/>
                </a:tc>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1100" b="1" cap="none" baseline="0" dirty="0">
                          <a:solidFill>
                            <a:schemeClr val="tx1"/>
                          </a:solidFill>
                          <a:latin typeface="+mn-lt"/>
                        </a:rPr>
                        <a:t>Technical Specification</a:t>
                      </a:r>
                    </a:p>
                  </a:txBody>
                  <a:tcPr marL="88750" marR="88750" marT="44375" marB="44375"/>
                </a:tc>
                <a:extLst>
                  <a:ext uri="{0D108BD9-81ED-4DB2-BD59-A6C34878D82A}">
                    <a16:rowId xmlns="" xmlns:a16="http://schemas.microsoft.com/office/drawing/2014/main" val="10000"/>
                  </a:ext>
                </a:extLst>
              </a:tr>
              <a:tr h="733061">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baseline="0" dirty="0" smtClean="0">
                          <a:solidFill>
                            <a:schemeClr val="tx1"/>
                          </a:solidFill>
                          <a:latin typeface="Arial" panose="020B0604020202020204" pitchFamily="34" charset="0"/>
                          <a:cs typeface="Arial" panose="020B0604020202020204" pitchFamily="34" charset="0"/>
                        </a:rPr>
                        <a:t>Keyboard /</a:t>
                      </a:r>
                    </a:p>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baseline="0" dirty="0" smtClean="0">
                          <a:solidFill>
                            <a:schemeClr val="tx1"/>
                          </a:solidFill>
                          <a:latin typeface="Arial" panose="020B0604020202020204" pitchFamily="34" charset="0"/>
                          <a:cs typeface="Arial" panose="020B0604020202020204" pitchFamily="34" charset="0"/>
                        </a:rPr>
                        <a:t>touchpad </a:t>
                      </a:r>
                      <a:endParaRPr lang="en-US" sz="800" b="1" baseline="30000" dirty="0">
                        <a:solidFill>
                          <a:schemeClr val="tx1"/>
                        </a:solidFill>
                        <a:latin typeface="Arial" panose="020B0604020202020204" pitchFamily="34" charset="0"/>
                        <a:cs typeface="Arial" panose="020B0604020202020204" pitchFamily="34" charset="0"/>
                      </a:endParaRPr>
                    </a:p>
                  </a:txBody>
                  <a:tcPr marL="88750" marR="88750" marT="44375" marB="4437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latin typeface="Arial" panose="020B0604020202020204" pitchFamily="34" charset="0"/>
                          <a:cs typeface="Arial" panose="020B0604020202020204" pitchFamily="34" charset="0"/>
                        </a:rPr>
                        <a:t>Full-size, optional backlit, spill-resistant keyboard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smtClean="0">
                          <a:solidFill>
                            <a:schemeClr val="tx1"/>
                          </a:solidFill>
                          <a:latin typeface="Arial" panose="020B0604020202020204" pitchFamily="34" charset="0"/>
                          <a:cs typeface="Arial" panose="020B0604020202020204" pitchFamily="34" charset="0"/>
                        </a:rPr>
                        <a:t>Multi-touch </a:t>
                      </a:r>
                      <a:r>
                        <a:rPr lang="en-US" sz="800" dirty="0" smtClean="0">
                          <a:solidFill>
                            <a:schemeClr val="tx1"/>
                          </a:solidFill>
                          <a:latin typeface="Arial" panose="020B0604020202020204" pitchFamily="34" charset="0"/>
                          <a:cs typeface="Arial" panose="020B0604020202020204" pitchFamily="34" charset="0"/>
                        </a:rPr>
                        <a:t>gesture-enabled precision touchpad with integrated scrolling</a:t>
                      </a:r>
                      <a:endParaRPr lang="en-US" sz="800" dirty="0">
                        <a:solidFill>
                          <a:schemeClr val="tx1"/>
                        </a:solidFill>
                        <a:latin typeface="Arial" panose="020B0604020202020204" pitchFamily="34" charset="0"/>
                        <a:cs typeface="Arial" panose="020B0604020202020204" pitchFamily="34" charset="0"/>
                      </a:endParaRPr>
                    </a:p>
                  </a:txBody>
                  <a:tcPr marL="88750" marR="88750" marT="44375" marB="44375"/>
                </a:tc>
                <a:extLst>
                  <a:ext uri="{0D108BD9-81ED-4DB2-BD59-A6C34878D82A}">
                    <a16:rowId xmlns="" xmlns:a16="http://schemas.microsoft.com/office/drawing/2014/main" val="1522625653"/>
                  </a:ext>
                </a:extLst>
              </a:tr>
              <a:tr h="733061">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rPr>
                        <a:t>Optical Drive Options</a:t>
                      </a:r>
                    </a:p>
                  </a:txBody>
                  <a:tcPr marL="88750" marR="88750" marT="44375" marB="443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baseline="0" dirty="0">
                          <a:solidFill>
                            <a:schemeClr val="tx1"/>
                          </a:solidFill>
                          <a:latin typeface="Arial" panose="020B0604020202020204" pitchFamily="34" charset="0"/>
                          <a:ea typeface=""/>
                          <a:cs typeface="Arial" panose="020B0604020202020204" pitchFamily="34" charset="0"/>
                        </a:rPr>
                        <a:t>No  Optical Drive</a:t>
                      </a:r>
                    </a:p>
                  </a:txBody>
                  <a:tcPr marL="88750" marR="88750" marT="44375" marB="44375"/>
                </a:tc>
                <a:extLst>
                  <a:ext uri="{0D108BD9-81ED-4DB2-BD59-A6C34878D82A}">
                    <a16:rowId xmlns="" xmlns:a16="http://schemas.microsoft.com/office/drawing/2014/main" val="2718480353"/>
                  </a:ext>
                </a:extLst>
              </a:tr>
              <a:tr h="733061">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rPr>
                        <a:t>Multimedia</a:t>
                      </a:r>
                      <a:endParaRPr lang="en-US" sz="800" b="1" baseline="30000" dirty="0">
                        <a:solidFill>
                          <a:schemeClr val="tx1"/>
                        </a:solidFill>
                      </a:endParaRPr>
                    </a:p>
                  </a:txBody>
                  <a:tcPr marL="88750" marR="88750" marT="44375" marB="44375"/>
                </a:tc>
                <a:tc>
                  <a:txBody>
                    <a:bodyPr/>
                    <a:lstStyle/>
                    <a:p>
                      <a:pPr marL="0" marR="0" lvl="0" indent="-114300" algn="l" defTabSz="914400" rtl="0" eaLnBrk="1" fontAlgn="base" latinLnBrk="0" hangingPunct="1">
                        <a:lnSpc>
                          <a:spcPct val="100000"/>
                        </a:lnSpc>
                        <a:spcBef>
                          <a:spcPts val="0"/>
                        </a:spcBef>
                        <a:spcAft>
                          <a:spcPts val="0"/>
                        </a:spcAft>
                        <a:buClrTx/>
                        <a:buSzTx/>
                        <a:buFontTx/>
                        <a:buNone/>
                        <a:tabLst/>
                        <a:defRPr/>
                      </a:pPr>
                      <a:r>
                        <a:rPr lang="en-US" sz="800" kern="1200" dirty="0">
                          <a:solidFill>
                            <a:schemeClr val="tx1"/>
                          </a:solidFill>
                          <a:latin typeface="Arial" panose="020B0604020202020204" pitchFamily="34" charset="0"/>
                          <a:cs typeface="Arial" panose="020B0604020202020204" pitchFamily="34" charset="0"/>
                        </a:rPr>
                        <a:t>(2) tuned speakers,</a:t>
                      </a:r>
                      <a:r>
                        <a:rPr lang="en-US" sz="800" kern="1200" baseline="0" dirty="0">
                          <a:solidFill>
                            <a:schemeClr val="tx1"/>
                          </a:solidFill>
                          <a:latin typeface="Arial" panose="020B0604020202020204" pitchFamily="34" charset="0"/>
                          <a:cs typeface="Arial" panose="020B0604020202020204" pitchFamily="34" charset="0"/>
                        </a:rPr>
                        <a:t> audio processing by Waves </a:t>
                      </a:r>
                      <a:r>
                        <a:rPr lang="en-US" sz="800" kern="1200" dirty="0">
                          <a:solidFill>
                            <a:schemeClr val="tx1"/>
                          </a:solidFill>
                          <a:latin typeface="Arial" panose="020B0604020202020204" pitchFamily="34" charset="0"/>
                          <a:cs typeface="Arial" panose="020B0604020202020204" pitchFamily="34" charset="0"/>
                        </a:rPr>
                        <a:t>MaxxAudio®</a:t>
                      </a:r>
                      <a:r>
                        <a:rPr lang="en-US" sz="800" kern="1200" baseline="0" dirty="0">
                          <a:solidFill>
                            <a:schemeClr val="tx1"/>
                          </a:solidFill>
                          <a:latin typeface="Arial" panose="020B0604020202020204" pitchFamily="34" charset="0"/>
                          <a:cs typeface="Arial" panose="020B0604020202020204" pitchFamily="34" charset="0"/>
                        </a:rPr>
                        <a:t> Pro </a:t>
                      </a:r>
                    </a:p>
                    <a:p>
                      <a:pPr marL="0" marR="0" lvl="0" indent="-114300" algn="l" defTabSz="914400" rtl="0" eaLnBrk="1" fontAlgn="base"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(1) combo headphone / microphone jack</a:t>
                      </a:r>
                    </a:p>
                    <a:p>
                      <a:pPr marL="0" marR="0" indent="0" algn="l">
                        <a:lnSpc>
                          <a:spcPct val="100000"/>
                        </a:lnSpc>
                        <a:spcBef>
                          <a:spcPts val="0"/>
                        </a:spcBef>
                        <a:spcAft>
                          <a:spcPts val="0"/>
                        </a:spcAft>
                        <a:buNone/>
                      </a:pPr>
                      <a:r>
                        <a:rPr lang="en-US" sz="800" dirty="0">
                          <a:solidFill>
                            <a:schemeClr val="tx1"/>
                          </a:solidFill>
                          <a:latin typeface="Arial" panose="020B0604020202020204" pitchFamily="34" charset="0"/>
                          <a:cs typeface="Arial" panose="020B0604020202020204" pitchFamily="34" charset="0"/>
                        </a:rPr>
                        <a:t>Integrated Widescreen HD (720p)</a:t>
                      </a:r>
                      <a:r>
                        <a:rPr lang="en-US" sz="800" baseline="0" dirty="0">
                          <a:solidFill>
                            <a:schemeClr val="tx1"/>
                          </a:solidFill>
                          <a:latin typeface="Arial" panose="020B0604020202020204" pitchFamily="34" charset="0"/>
                          <a:cs typeface="Arial" panose="020B0604020202020204" pitchFamily="34" charset="0"/>
                        </a:rPr>
                        <a:t> Webcam with Dual Digital M</a:t>
                      </a:r>
                      <a:r>
                        <a:rPr lang="en-US" sz="800" dirty="0">
                          <a:solidFill>
                            <a:schemeClr val="tx1"/>
                          </a:solidFill>
                          <a:latin typeface="Arial" panose="020B0604020202020204" pitchFamily="34" charset="0"/>
                          <a:cs typeface="Arial" panose="020B0604020202020204" pitchFamily="34" charset="0"/>
                        </a:rPr>
                        <a:t>icrophone Array</a:t>
                      </a:r>
                    </a:p>
                  </a:txBody>
                  <a:tcPr marL="88750" marR="88750" marT="44375" marB="44375"/>
                </a:tc>
                <a:extLst>
                  <a:ext uri="{0D108BD9-81ED-4DB2-BD59-A6C34878D82A}">
                    <a16:rowId xmlns="" xmlns:a16="http://schemas.microsoft.com/office/drawing/2014/main" val="10001"/>
                  </a:ext>
                </a:extLst>
              </a:tr>
              <a:tr h="325419">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mn-lt"/>
                        </a:rPr>
                        <a:t>Connectivity Options</a:t>
                      </a:r>
                      <a:endParaRPr lang="en-US" sz="800" b="1" baseline="30000" dirty="0">
                        <a:solidFill>
                          <a:schemeClr val="tx1"/>
                        </a:solidFill>
                      </a:endParaRPr>
                    </a:p>
                  </a:txBody>
                  <a:tcPr marL="88750" marR="88750" marT="44375" marB="443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chemeClr val="tx1"/>
                          </a:solidFill>
                          <a:latin typeface="Arial" panose="020B0604020202020204" pitchFamily="34" charset="0"/>
                          <a:cs typeface="Arial" panose="020B0604020202020204" pitchFamily="34" charset="0"/>
                        </a:rPr>
                        <a:t>802.11ac, Bluetooth, 2x2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chemeClr val="tx1"/>
                          </a:solidFill>
                          <a:latin typeface="Arial" panose="020B0604020202020204" pitchFamily="34" charset="0"/>
                          <a:cs typeface="Arial" panose="020B0604020202020204" pitchFamily="34" charset="0"/>
                        </a:rPr>
                        <a:t>802.11ac, Bluetooth, 1x1</a:t>
                      </a:r>
                    </a:p>
                  </a:txBody>
                  <a:tcPr marL="88750" marR="88750" marT="44375" marB="44375"/>
                </a:tc>
                <a:extLst>
                  <a:ext uri="{0D108BD9-81ED-4DB2-BD59-A6C34878D82A}">
                    <a16:rowId xmlns="" xmlns:a16="http://schemas.microsoft.com/office/drawing/2014/main" val="10002"/>
                  </a:ext>
                </a:extLst>
              </a:tr>
              <a:tr h="325419">
                <a:tc>
                  <a:txBody>
                    <a:bodyPr/>
                    <a:lstStyle/>
                    <a:p>
                      <a:r>
                        <a:rPr lang="en-US" sz="800" b="1" dirty="0">
                          <a:solidFill>
                            <a:schemeClr val="tx1"/>
                          </a:solidFill>
                          <a:latin typeface="+mn-lt"/>
                        </a:rPr>
                        <a:t>Battery Options</a:t>
                      </a:r>
                      <a:r>
                        <a:rPr lang="en-US" sz="800" b="1" baseline="30000" dirty="0">
                          <a:solidFill>
                            <a:schemeClr val="tx1"/>
                          </a:solidFill>
                          <a:latin typeface="+mn-lt"/>
                        </a:rPr>
                        <a:t>*</a:t>
                      </a:r>
                      <a:endParaRPr lang="en-US" sz="800" b="1" baseline="30000" dirty="0">
                        <a:solidFill>
                          <a:schemeClr val="tx1"/>
                        </a:solidFill>
                      </a:endParaRPr>
                    </a:p>
                  </a:txBody>
                  <a:tcPr marL="88750" marR="88750" marT="44375" marB="4437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chemeClr val="tx1"/>
                          </a:solidFill>
                          <a:latin typeface="Arial" panose="020B0604020202020204" pitchFamily="34" charset="0"/>
                          <a:cs typeface="Arial" panose="020B0604020202020204" pitchFamily="34" charset="0"/>
                        </a:rPr>
                        <a:t>42 WHr, 3-Cell Battery, Integrated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aseline="0" dirty="0">
                        <a:solidFill>
                          <a:schemeClr val="tx1">
                            <a:lumMod val="50000"/>
                          </a:schemeClr>
                        </a:solidFill>
                        <a:latin typeface="Arial" panose="020B0604020202020204" pitchFamily="34" charset="0"/>
                        <a:cs typeface="Arial" panose="020B0604020202020204" pitchFamily="34" charset="0"/>
                      </a:endParaRPr>
                    </a:p>
                  </a:txBody>
                  <a:tcPr marL="88750" marR="88750" marT="44375" marB="44375"/>
                </a:tc>
                <a:extLst>
                  <a:ext uri="{0D108BD9-81ED-4DB2-BD59-A6C34878D82A}">
                    <a16:rowId xmlns="" xmlns:a16="http://schemas.microsoft.com/office/drawing/2014/main" val="10003"/>
                  </a:ext>
                </a:extLst>
              </a:tr>
              <a:tr h="323446">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mn-lt"/>
                        </a:rPr>
                        <a:t>AC Adapter</a:t>
                      </a:r>
                      <a:endParaRPr lang="en-US" sz="800" b="1" baseline="30000" dirty="0">
                        <a:solidFill>
                          <a:schemeClr val="tx1"/>
                        </a:solidFill>
                      </a:endParaRPr>
                    </a:p>
                  </a:txBody>
                  <a:tcPr marL="88750" marR="88750" marT="44375" marB="4437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45 Watt AC Adapter for</a:t>
                      </a:r>
                      <a:r>
                        <a:rPr lang="en-US" sz="800" baseline="0" dirty="0">
                          <a:solidFill>
                            <a:schemeClr val="tx1"/>
                          </a:solidFill>
                          <a:latin typeface="Arial" panose="020B0604020202020204" pitchFamily="34" charset="0"/>
                          <a:cs typeface="Arial" panose="020B0604020202020204" pitchFamily="34" charset="0"/>
                        </a:rPr>
                        <a:t> UMA </a:t>
                      </a:r>
                      <a:r>
                        <a:rPr lang="en-US" sz="800" baseline="0" dirty="0" err="1">
                          <a:solidFill>
                            <a:schemeClr val="tx1"/>
                          </a:solidFill>
                          <a:latin typeface="Arial" panose="020B0604020202020204" pitchFamily="34" charset="0"/>
                          <a:cs typeface="Arial" panose="020B0604020202020204" pitchFamily="34" charset="0"/>
                        </a:rPr>
                        <a:t>config</a:t>
                      </a:r>
                      <a:endParaRPr lang="en-US" sz="800" dirty="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latin typeface="Arial" panose="020B0604020202020204" pitchFamily="34" charset="0"/>
                          <a:cs typeface="Arial" panose="020B0604020202020204" pitchFamily="34" charset="0"/>
                        </a:rPr>
                        <a:t>65 Watt AC Adapter for discrete </a:t>
                      </a:r>
                      <a:r>
                        <a:rPr lang="en-US" sz="800" dirty="0" err="1">
                          <a:solidFill>
                            <a:schemeClr val="tx1"/>
                          </a:solidFill>
                          <a:latin typeface="Arial" panose="020B0604020202020204" pitchFamily="34" charset="0"/>
                          <a:cs typeface="Arial" panose="020B0604020202020204" pitchFamily="34" charset="0"/>
                        </a:rPr>
                        <a:t>config</a:t>
                      </a:r>
                      <a:endParaRPr lang="en-US" sz="800" dirty="0">
                        <a:solidFill>
                          <a:schemeClr val="tx1"/>
                        </a:solidFill>
                        <a:latin typeface="Arial" panose="020B0604020202020204" pitchFamily="34" charset="0"/>
                        <a:cs typeface="Arial" panose="020B0604020202020204" pitchFamily="34" charset="0"/>
                      </a:endParaRPr>
                    </a:p>
                  </a:txBody>
                  <a:tcPr marL="88750" marR="88750" marT="44375" marB="44375"/>
                </a:tc>
                <a:extLst>
                  <a:ext uri="{0D108BD9-81ED-4DB2-BD59-A6C34878D82A}">
                    <a16:rowId xmlns="" xmlns:a16="http://schemas.microsoft.com/office/drawing/2014/main" val="10004"/>
                  </a:ext>
                </a:extLst>
              </a:tr>
              <a:tr h="440794">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rPr>
                        <a:t>Dimensions &amp; </a:t>
                      </a:r>
                      <a:r>
                        <a:rPr lang="en-US" sz="800" b="1" dirty="0" smtClean="0">
                          <a:solidFill>
                            <a:schemeClr val="tx1"/>
                          </a:solidFill>
                        </a:rPr>
                        <a:t>Starting</a:t>
                      </a:r>
                      <a:r>
                        <a:rPr lang="en-US" sz="800" b="1" baseline="0" dirty="0" smtClean="0">
                          <a:solidFill>
                            <a:schemeClr val="tx1"/>
                          </a:solidFill>
                        </a:rPr>
                        <a:t> </a:t>
                      </a:r>
                      <a:r>
                        <a:rPr lang="en-US" sz="800" b="1" dirty="0" smtClean="0">
                          <a:solidFill>
                            <a:schemeClr val="tx1"/>
                          </a:solidFill>
                        </a:rPr>
                        <a:t>Weight</a:t>
                      </a:r>
                      <a:r>
                        <a:rPr lang="en-US" sz="800" b="1" baseline="30000" dirty="0">
                          <a:solidFill>
                            <a:schemeClr val="tx1"/>
                          </a:solidFill>
                        </a:rPr>
                        <a:t>*</a:t>
                      </a:r>
                    </a:p>
                  </a:txBody>
                  <a:tcPr marL="88750" marR="88750" marT="44375" marB="44375"/>
                </a:tc>
                <a:tc>
                  <a:txBody>
                    <a:bodyPr/>
                    <a:lstStyle/>
                    <a:p>
                      <a:pPr marL="0" marR="25400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Front Z-Height:  </a:t>
                      </a:r>
                      <a:r>
                        <a:rPr lang="en-US" sz="800" dirty="0" smtClean="0">
                          <a:solidFill>
                            <a:schemeClr val="tx1"/>
                          </a:solidFill>
                        </a:rPr>
                        <a:t>0.74" </a:t>
                      </a:r>
                      <a:r>
                        <a:rPr lang="en-US" sz="800" dirty="0">
                          <a:solidFill>
                            <a:schemeClr val="tx1"/>
                          </a:solidFill>
                        </a:rPr>
                        <a:t>(</a:t>
                      </a:r>
                      <a:r>
                        <a:rPr lang="en-US" sz="800" dirty="0" smtClean="0">
                          <a:solidFill>
                            <a:schemeClr val="tx1"/>
                          </a:solidFill>
                        </a:rPr>
                        <a:t>18.87mm)</a:t>
                      </a:r>
                    </a:p>
                    <a:p>
                      <a:pPr marL="0" marR="25400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rPr>
                        <a:t>Width</a:t>
                      </a:r>
                      <a:r>
                        <a:rPr lang="en-US" sz="800" dirty="0">
                          <a:solidFill>
                            <a:schemeClr val="tx1"/>
                          </a:solidFill>
                        </a:rPr>
                        <a:t>: </a:t>
                      </a:r>
                      <a:r>
                        <a:rPr lang="en-US" sz="800" dirty="0" smtClean="0">
                          <a:solidFill>
                            <a:schemeClr val="tx1"/>
                          </a:solidFill>
                        </a:rPr>
                        <a:t>14.2" (361.1mm)</a:t>
                      </a:r>
                    </a:p>
                    <a:p>
                      <a:pPr marL="0" marR="25400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rPr>
                        <a:t>Depth</a:t>
                      </a:r>
                      <a:r>
                        <a:rPr lang="en-US" sz="800" dirty="0">
                          <a:solidFill>
                            <a:schemeClr val="tx1"/>
                          </a:solidFill>
                        </a:rPr>
                        <a:t>: 9.8" (</a:t>
                      </a:r>
                      <a:r>
                        <a:rPr lang="en-US" sz="800" dirty="0" smtClean="0">
                          <a:solidFill>
                            <a:schemeClr val="tx1"/>
                          </a:solidFill>
                        </a:rPr>
                        <a:t>249mm)</a:t>
                      </a:r>
                    </a:p>
                    <a:p>
                      <a:pPr marL="0" marR="25400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rPr>
                        <a:t>Starting</a:t>
                      </a:r>
                      <a:r>
                        <a:rPr lang="en-US" sz="800" baseline="0" dirty="0" smtClean="0">
                          <a:solidFill>
                            <a:schemeClr val="tx1"/>
                          </a:solidFill>
                        </a:rPr>
                        <a:t> Weight: </a:t>
                      </a:r>
                      <a:r>
                        <a:rPr lang="en-US" sz="800" dirty="0" smtClean="0">
                          <a:solidFill>
                            <a:schemeClr val="tx1"/>
                          </a:solidFill>
                        </a:rPr>
                        <a:t>4.1 </a:t>
                      </a:r>
                      <a:r>
                        <a:rPr lang="en-US" sz="800" dirty="0" err="1" smtClean="0">
                          <a:solidFill>
                            <a:schemeClr val="tx1"/>
                          </a:solidFill>
                        </a:rPr>
                        <a:t>lb</a:t>
                      </a:r>
                      <a:r>
                        <a:rPr lang="en-US" sz="800" baseline="0" dirty="0" smtClean="0">
                          <a:solidFill>
                            <a:schemeClr val="tx1"/>
                          </a:solidFill>
                        </a:rPr>
                        <a:t> (1.86kg)</a:t>
                      </a:r>
                      <a:endParaRPr lang="en-US" sz="800" dirty="0">
                        <a:solidFill>
                          <a:schemeClr val="tx1"/>
                        </a:solidFill>
                      </a:endParaRPr>
                    </a:p>
                  </a:txBody>
                  <a:tcPr marL="88750" marR="88750" marT="44375" marB="44375"/>
                </a:tc>
                <a:extLst>
                  <a:ext uri="{0D108BD9-81ED-4DB2-BD59-A6C34878D82A}">
                    <a16:rowId xmlns="" xmlns:a16="http://schemas.microsoft.com/office/drawing/2014/main" val="10005"/>
                  </a:ext>
                </a:extLst>
              </a:tr>
              <a:tr h="280464">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rPr>
                        <a:t>Color</a:t>
                      </a:r>
                      <a:endParaRPr lang="en-US" sz="800" b="1" baseline="30000" dirty="0">
                        <a:solidFill>
                          <a:schemeClr val="tx1"/>
                        </a:solidFill>
                      </a:endParaRPr>
                    </a:p>
                  </a:txBody>
                  <a:tcPr marL="88750" marR="88750" marT="44375" marB="44375"/>
                </a:tc>
                <a:tc>
                  <a:txBody>
                    <a:bodyPr/>
                    <a:lstStyle/>
                    <a:p>
                      <a:r>
                        <a:rPr lang="en-US" sz="800" dirty="0">
                          <a:solidFill>
                            <a:schemeClr val="tx1"/>
                          </a:solidFill>
                        </a:rPr>
                        <a:t>Urban Gray and Ice </a:t>
                      </a:r>
                      <a:r>
                        <a:rPr lang="en-US" altLang="zh-TW" sz="800" dirty="0">
                          <a:solidFill>
                            <a:schemeClr val="tx1"/>
                          </a:solidFill>
                        </a:rPr>
                        <a:t>Gray</a:t>
                      </a:r>
                      <a:endParaRPr lang="en-US" sz="800" dirty="0">
                        <a:solidFill>
                          <a:schemeClr val="tx1"/>
                        </a:solidFill>
                      </a:endParaRPr>
                    </a:p>
                  </a:txBody>
                  <a:tcPr marL="88750" marR="88750" marT="44375" marB="44375"/>
                </a:tc>
                <a:extLst>
                  <a:ext uri="{0D108BD9-81ED-4DB2-BD59-A6C34878D82A}">
                    <a16:rowId xmlns="" xmlns:a16="http://schemas.microsoft.com/office/drawing/2014/main" val="10006"/>
                  </a:ext>
                </a:extLst>
              </a:tr>
              <a:tr h="279221">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rPr>
                        <a:t>Security</a:t>
                      </a:r>
                      <a:endParaRPr lang="en-US" sz="800" b="1" baseline="30000" dirty="0">
                        <a:solidFill>
                          <a:schemeClr val="tx1"/>
                        </a:solidFill>
                      </a:endParaRPr>
                    </a:p>
                  </a:txBody>
                  <a:tcPr marL="88750" marR="88750" marT="44375" marB="44375"/>
                </a:tc>
                <a:tc>
                  <a:txBody>
                    <a:bodyPr/>
                    <a:lstStyle/>
                    <a:p>
                      <a:pPr marL="0" marR="0" lvl="0" indent="0" algn="l" defTabSz="887554" rtl="0" eaLnBrk="1" fontAlgn="auto" latinLnBrk="0" hangingPunct="1">
                        <a:lnSpc>
                          <a:spcPct val="100000"/>
                        </a:lnSpc>
                        <a:spcBef>
                          <a:spcPts val="0"/>
                        </a:spcBef>
                        <a:spcAft>
                          <a:spcPts val="0"/>
                        </a:spcAft>
                        <a:buClrTx/>
                        <a:buSzTx/>
                        <a:buFontTx/>
                        <a:buNone/>
                        <a:tabLst/>
                        <a:defRPr/>
                      </a:pPr>
                      <a:r>
                        <a:rPr lang="en-US" sz="800" kern="1200" dirty="0" err="1">
                          <a:solidFill>
                            <a:schemeClr val="tx1"/>
                          </a:solidFill>
                          <a:latin typeface="Arial" panose="020B0604020202020204" pitchFamily="34" charset="0"/>
                          <a:cs typeface="Arial" panose="020B0604020202020204" pitchFamily="34" charset="0"/>
                        </a:rPr>
                        <a:t>FingerPrint</a:t>
                      </a:r>
                      <a:r>
                        <a:rPr lang="en-US" sz="800" kern="1200" dirty="0">
                          <a:solidFill>
                            <a:schemeClr val="tx1"/>
                          </a:solidFill>
                          <a:latin typeface="Arial" panose="020B0604020202020204" pitchFamily="34" charset="0"/>
                          <a:cs typeface="Arial" panose="020B0604020202020204" pitchFamily="34" charset="0"/>
                        </a:rPr>
                        <a:t> Reader with</a:t>
                      </a:r>
                      <a:r>
                        <a:rPr lang="en-US" sz="800" kern="1200" baseline="0" dirty="0">
                          <a:solidFill>
                            <a:schemeClr val="tx1"/>
                          </a:solidFill>
                          <a:latin typeface="Arial" panose="020B0604020202020204" pitchFamily="34" charset="0"/>
                          <a:cs typeface="Arial" panose="020B0604020202020204" pitchFamily="34" charset="0"/>
                        </a:rPr>
                        <a:t> Windows Hello (Optional)</a:t>
                      </a:r>
                    </a:p>
                    <a:p>
                      <a:pPr marL="0" marR="0" lvl="0" indent="0" algn="l" defTabSz="887554" rtl="0" eaLnBrk="1" fontAlgn="auto" latinLnBrk="0" hangingPunct="1">
                        <a:lnSpc>
                          <a:spcPct val="100000"/>
                        </a:lnSpc>
                        <a:spcBef>
                          <a:spcPts val="0"/>
                        </a:spcBef>
                        <a:spcAft>
                          <a:spcPts val="0"/>
                        </a:spcAft>
                        <a:buClrTx/>
                        <a:buSzTx/>
                        <a:buFontTx/>
                        <a:buNone/>
                        <a:tabLst/>
                        <a:defRPr/>
                      </a:pPr>
                      <a:r>
                        <a:rPr lang="en-US" sz="800" kern="1200" baseline="0" dirty="0">
                          <a:solidFill>
                            <a:schemeClr val="tx1"/>
                          </a:solidFill>
                          <a:latin typeface="Arial" panose="020B0604020202020204" pitchFamily="34" charset="0"/>
                          <a:cs typeface="Arial" panose="020B0604020202020204" pitchFamily="34" charset="0"/>
                        </a:rPr>
                        <a:t>TPM </a:t>
                      </a:r>
                      <a:r>
                        <a:rPr lang="en-US" sz="800" kern="1200" baseline="0" dirty="0" smtClean="0">
                          <a:solidFill>
                            <a:schemeClr val="tx1"/>
                          </a:solidFill>
                          <a:latin typeface="Arial" panose="020B0604020202020204" pitchFamily="34" charset="0"/>
                          <a:cs typeface="Arial" panose="020B0604020202020204" pitchFamily="34" charset="0"/>
                        </a:rPr>
                        <a:t>2.0</a:t>
                      </a:r>
                    </a:p>
                    <a:p>
                      <a:pPr marL="0" marR="0" lvl="0" indent="0" algn="l" defTabSz="887554"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tx1"/>
                          </a:solidFill>
                          <a:latin typeface="Arial" panose="020B0604020202020204" pitchFamily="34" charset="0"/>
                          <a:cs typeface="Arial" panose="020B0604020202020204" pitchFamily="34" charset="0"/>
                        </a:rPr>
                        <a:t>Wedge-shaped lock slot</a:t>
                      </a:r>
                    </a:p>
                    <a:p>
                      <a:pPr marL="0" marR="0" lvl="0" indent="0" algn="l" defTabSz="887554"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tx1"/>
                          </a:solidFill>
                          <a:latin typeface="Arial" panose="020B0604020202020204" pitchFamily="34" charset="0"/>
                          <a:cs typeface="Arial" panose="020B0604020202020204" pitchFamily="34" charset="0"/>
                        </a:rPr>
                        <a:t>Freefall sensor (HDD only)</a:t>
                      </a:r>
                    </a:p>
                  </a:txBody>
                  <a:tcPr marL="88750" marR="88750" marT="44375" marB="44375"/>
                </a:tc>
                <a:extLst>
                  <a:ext uri="{0D108BD9-81ED-4DB2-BD59-A6C34878D82A}">
                    <a16:rowId xmlns="" xmlns:a16="http://schemas.microsoft.com/office/drawing/2014/main" val="10007"/>
                  </a:ext>
                </a:extLst>
              </a:tr>
              <a:tr h="660004">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rPr>
                        <a:t>Software</a:t>
                      </a:r>
                      <a:endParaRPr lang="en-US" sz="800" b="1" baseline="30000" dirty="0">
                        <a:solidFill>
                          <a:schemeClr val="tx1"/>
                        </a:solidFill>
                      </a:endParaRPr>
                    </a:p>
                  </a:txBody>
                  <a:tcPr marL="88750" marR="88750" marT="44375" marB="44375"/>
                </a:tc>
                <a:tc>
                  <a:txBody>
                    <a:bodyPr/>
                    <a:lstStyle/>
                    <a:p>
                      <a:pPr marL="0" marR="0" indent="0" algn="l" defTabSz="806867"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latin typeface="Arial" panose="020B0604020202020204" pitchFamily="34" charset="0"/>
                          <a:cs typeface="Arial" panose="020B0604020202020204" pitchFamily="34" charset="0"/>
                        </a:rPr>
                        <a:t>Dell Recovery Environment, Support Assist, Microsoft</a:t>
                      </a:r>
                      <a:r>
                        <a:rPr lang="zh-TW" altLang="en-US" sz="800" kern="1200" dirty="0">
                          <a:solidFill>
                            <a:schemeClr val="tx1"/>
                          </a:solidFill>
                          <a:latin typeface="Arial" panose="020B0604020202020204" pitchFamily="34" charset="0"/>
                          <a:cs typeface="Arial" panose="020B0604020202020204" pitchFamily="34" charset="0"/>
                        </a:rPr>
                        <a:t> </a:t>
                      </a:r>
                      <a:r>
                        <a:rPr lang="en-US" sz="800" kern="1200" dirty="0">
                          <a:solidFill>
                            <a:schemeClr val="tx1"/>
                          </a:solidFill>
                          <a:latin typeface="Arial" panose="020B0604020202020204" pitchFamily="34" charset="0"/>
                          <a:cs typeface="Arial" panose="020B0604020202020204" pitchFamily="34" charset="0"/>
                        </a:rPr>
                        <a:t>Office 2016 trial, McAfee LiveSafe (30Day), Dell Mobile Connect, Peak Shift</a:t>
                      </a:r>
                    </a:p>
                  </a:txBody>
                  <a:tcPr marL="88750" marR="88750" marT="44375" marB="44375"/>
                </a:tc>
                <a:extLst>
                  <a:ext uri="{0D108BD9-81ED-4DB2-BD59-A6C34878D82A}">
                    <a16:rowId xmlns="" xmlns:a16="http://schemas.microsoft.com/office/drawing/2014/main" val="10008"/>
                  </a:ext>
                </a:extLst>
              </a:tr>
              <a:tr h="558142">
                <a:tc>
                  <a:txBody>
                    <a:bodyPr/>
                    <a:lstStyle/>
                    <a:p>
                      <a:pPr marL="0" marR="0" lvl="0" indent="0" algn="l" defTabSz="1788201" rtl="0" eaLnBrk="1" fontAlgn="auto" latinLnBrk="0" hangingPunct="1">
                        <a:lnSpc>
                          <a:spcPct val="100000"/>
                        </a:lnSpc>
                        <a:spcBef>
                          <a:spcPts val="0"/>
                        </a:spcBef>
                        <a:spcAft>
                          <a:spcPts val="0"/>
                        </a:spcAft>
                        <a:buClrTx/>
                        <a:buSzTx/>
                        <a:buFontTx/>
                        <a:buNone/>
                        <a:tabLst/>
                        <a:defRPr/>
                      </a:pPr>
                      <a:r>
                        <a:rPr lang="en-US" sz="800" b="1" dirty="0">
                          <a:solidFill>
                            <a:schemeClr val="tx1"/>
                          </a:solidFill>
                        </a:rPr>
                        <a:t>Regulatory and Environmental Compliance</a:t>
                      </a:r>
                      <a:endParaRPr lang="en-US" sz="800" b="1" baseline="30000" dirty="0">
                        <a:solidFill>
                          <a:schemeClr val="tx1"/>
                        </a:solidFill>
                      </a:endParaRPr>
                    </a:p>
                  </a:txBody>
                  <a:tcPr marL="88750" marR="88750" marT="44375" marB="44375"/>
                </a:tc>
                <a:tc>
                  <a:txBody>
                    <a:bodyPr/>
                    <a:lstStyle/>
                    <a:p>
                      <a:r>
                        <a:rPr lang="en-US" sz="800" dirty="0">
                          <a:solidFill>
                            <a:schemeClr val="tx1"/>
                          </a:solidFill>
                        </a:rPr>
                        <a:t> Energy Star 7.0,</a:t>
                      </a:r>
                      <a:r>
                        <a:rPr lang="zh-TW" altLang="en-US" sz="800" dirty="0">
                          <a:solidFill>
                            <a:schemeClr val="tx1"/>
                          </a:solidFill>
                        </a:rPr>
                        <a:t> </a:t>
                      </a:r>
                      <a:r>
                        <a:rPr lang="en-US" altLang="zh-TW" sz="800" dirty="0" smtClean="0">
                          <a:solidFill>
                            <a:schemeClr val="tx1"/>
                          </a:solidFill>
                        </a:rPr>
                        <a:t>(</a:t>
                      </a:r>
                      <a:r>
                        <a:rPr lang="en-US" altLang="zh-TW" sz="800" dirty="0">
                          <a:solidFill>
                            <a:schemeClr val="tx1"/>
                          </a:solidFill>
                        </a:rPr>
                        <a:t>Not available on the configuration </a:t>
                      </a:r>
                      <a:r>
                        <a:rPr lang="en-US" altLang="zh-TW" sz="800" dirty="0" smtClean="0">
                          <a:solidFill>
                            <a:schemeClr val="tx1"/>
                          </a:solidFill>
                        </a:rPr>
                        <a:t>with </a:t>
                      </a:r>
                      <a:r>
                        <a:rPr lang="en-US" altLang="zh-TW" sz="800" dirty="0">
                          <a:solidFill>
                            <a:schemeClr val="tx1"/>
                          </a:solidFill>
                        </a:rPr>
                        <a:t>Ubuntu)</a:t>
                      </a:r>
                      <a:r>
                        <a:rPr lang="en-US" sz="800" dirty="0">
                          <a:solidFill>
                            <a:schemeClr val="tx1"/>
                          </a:solidFill>
                        </a:rPr>
                        <a:t> </a:t>
                      </a:r>
                      <a:endParaRPr lang="en-US" sz="800" dirty="0" smtClean="0">
                        <a:solidFill>
                          <a:schemeClr val="tx1"/>
                        </a:solidFill>
                      </a:endParaRPr>
                    </a:p>
                    <a:p>
                      <a:pPr marL="0" marR="0" lvl="0" indent="0" algn="l" defTabSz="887636"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rPr>
                        <a:t>EPEAT Bronze. For specific country participation</a:t>
                      </a:r>
                      <a:r>
                        <a:rPr lang="en-US" sz="800" baseline="0" dirty="0" smtClean="0">
                          <a:solidFill>
                            <a:schemeClr val="tx1"/>
                          </a:solidFill>
                        </a:rPr>
                        <a:t> and rating, please see www.epeat.net</a:t>
                      </a:r>
                      <a:endParaRPr lang="en-US" sz="800" dirty="0" smtClean="0">
                        <a:solidFill>
                          <a:schemeClr val="tx1"/>
                        </a:solidFill>
                      </a:endParaRPr>
                    </a:p>
                    <a:p>
                      <a:endParaRPr lang="en-US" sz="800" dirty="0">
                        <a:solidFill>
                          <a:schemeClr val="tx1"/>
                        </a:solidFill>
                      </a:endParaRPr>
                    </a:p>
                  </a:txBody>
                  <a:tcPr marL="88750" marR="88750" marT="44375" marB="44375"/>
                </a:tc>
                <a:extLst>
                  <a:ext uri="{0D108BD9-81ED-4DB2-BD59-A6C34878D82A}">
                    <a16:rowId xmlns="" xmlns:a16="http://schemas.microsoft.com/office/drawing/2014/main" val="10010"/>
                  </a:ext>
                </a:extLst>
              </a:tr>
            </a:tbl>
          </a:graphicData>
        </a:graphic>
      </p:graphicFrame>
      <p:cxnSp>
        <p:nvCxnSpPr>
          <p:cNvPr id="12" name="Straight Connector 11"/>
          <p:cNvCxnSpPr/>
          <p:nvPr/>
        </p:nvCxnSpPr>
        <p:spPr>
          <a:xfrm>
            <a:off x="2990841" y="1153813"/>
            <a:ext cx="1775012" cy="0"/>
          </a:xfrm>
          <a:prstGeom prst="line">
            <a:avLst/>
          </a:prstGeom>
          <a:ln w="19050" cmpd="sng">
            <a:solidFill>
              <a:srgbClr val="AAAAAA"/>
            </a:solidFill>
            <a:prstDash val="sysDot"/>
          </a:ln>
          <a:effectLst/>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p:txBody>
          <a:bodyPr/>
          <a:lstStyle/>
          <a:p>
            <a:pPr>
              <a:lnSpc>
                <a:spcPct val="100000"/>
              </a:lnSpc>
            </a:pPr>
            <a:r>
              <a:rPr lang="en-US" altLang="zh-TW" sz="2200" dirty="0">
                <a:solidFill>
                  <a:srgbClr val="AAAAAA"/>
                </a:solidFill>
                <a:ea typeface="Arial"/>
              </a:rPr>
              <a:t>Vostro</a:t>
            </a:r>
            <a:r>
              <a:rPr lang="en-US" sz="2200" dirty="0">
                <a:solidFill>
                  <a:srgbClr val="AAAAAA"/>
                </a:solidFill>
                <a:ea typeface="Arial"/>
              </a:rPr>
              <a:t> 15 5000 (5581)</a:t>
            </a:r>
            <a:br>
              <a:rPr lang="en-US" sz="2200" dirty="0">
                <a:solidFill>
                  <a:srgbClr val="AAAAAA"/>
                </a:solidFill>
                <a:ea typeface="Arial"/>
              </a:rPr>
            </a:br>
            <a:r>
              <a:rPr lang="en-US" sz="2200" dirty="0">
                <a:solidFill>
                  <a:srgbClr val="AAAAAA"/>
                </a:solidFill>
                <a:ea typeface="Arial"/>
              </a:rPr>
              <a:t>Features &amp; Technical Specifications</a:t>
            </a:r>
          </a:p>
        </p:txBody>
      </p:sp>
      <p:sp>
        <p:nvSpPr>
          <p:cNvPr id="7" name="Rectangle 6"/>
          <p:cNvSpPr/>
          <p:nvPr/>
        </p:nvSpPr>
        <p:spPr>
          <a:xfrm>
            <a:off x="566037" y="8472783"/>
            <a:ext cx="6200523" cy="1292662"/>
          </a:xfrm>
          <a:prstGeom prst="rect">
            <a:avLst/>
          </a:prstGeom>
        </p:spPr>
        <p:txBody>
          <a:bodyPr wrap="square">
            <a:spAutoFit/>
          </a:bodyPr>
          <a:lstStyle/>
          <a:p>
            <a:pPr>
              <a:buClr>
                <a:srgbClr val="444444"/>
              </a:buClr>
            </a:pPr>
            <a:r>
              <a:rPr lang="en-US" sz="700" b="1" dirty="0">
                <a:solidFill>
                  <a:srgbClr val="000000">
                    <a:lumMod val="75000"/>
                    <a:lumOff val="25000"/>
                  </a:srgbClr>
                </a:solidFill>
                <a:latin typeface="Arial" panose="020B0604020202020204" pitchFamily="34" charset="0"/>
                <a:cs typeface="Arial" panose="020B0604020202020204" pitchFamily="34" charset="0"/>
              </a:rPr>
              <a:t>NOTES:</a:t>
            </a:r>
          </a:p>
          <a:p>
            <a:pPr indent="3082">
              <a:buClr>
                <a:srgbClr val="444444"/>
              </a:buClr>
            </a:pPr>
            <a:r>
              <a:rPr lang="en-US" sz="700" b="1" dirty="0">
                <a:solidFill>
                  <a:srgbClr val="000000">
                    <a:lumMod val="75000"/>
                    <a:lumOff val="25000"/>
                  </a:srgbClr>
                </a:solidFill>
                <a:latin typeface="Arial" panose="020B0604020202020204" pitchFamily="34" charset="0"/>
                <a:cs typeface="Arial" panose="020B0604020202020204" pitchFamily="34" charset="0"/>
              </a:rPr>
              <a:t>Hard Drives: </a:t>
            </a:r>
            <a:r>
              <a:rPr lang="en-US" sz="700" dirty="0">
                <a:solidFill>
                  <a:srgbClr val="000000">
                    <a:lumMod val="75000"/>
                    <a:lumOff val="25000"/>
                  </a:srgbClr>
                </a:solidFill>
                <a:latin typeface="Arial" panose="020B0604020202020204" pitchFamily="34" charset="0"/>
                <a:cs typeface="Arial" panose="020B0604020202020204" pitchFamily="34" charset="0"/>
              </a:rPr>
              <a:t>GB means 1 billion bytes and TB equals 1 trillion bytes; actual capacity varies with preloaded material and operating environment and will be less. </a:t>
            </a:r>
            <a:endParaRPr lang="en-US" sz="700" b="1" dirty="0">
              <a:solidFill>
                <a:srgbClr val="000000">
                  <a:lumMod val="75000"/>
                  <a:lumOff val="25000"/>
                </a:srgbClr>
              </a:solidFill>
              <a:latin typeface="Arial" panose="020B0604020202020204" pitchFamily="34" charset="0"/>
              <a:cs typeface="Arial" panose="020B0604020202020204" pitchFamily="34" charset="0"/>
            </a:endParaRPr>
          </a:p>
          <a:p>
            <a:pPr indent="3082">
              <a:buClr>
                <a:srgbClr val="444444"/>
              </a:buClr>
            </a:pPr>
            <a:r>
              <a:rPr lang="en-US" sz="700" b="1" dirty="0">
                <a:solidFill>
                  <a:srgbClr val="000000">
                    <a:lumMod val="75000"/>
                    <a:lumOff val="25000"/>
                  </a:srgbClr>
                </a:solidFill>
                <a:latin typeface="Arial" panose="020B0604020202020204" pitchFamily="34" charset="0"/>
                <a:cs typeface="Arial" panose="020B0604020202020204" pitchFamily="34" charset="0"/>
              </a:rPr>
              <a:t>Graphics &amp; System Memory</a:t>
            </a:r>
            <a:r>
              <a:rPr lang="en-US" sz="700" dirty="0">
                <a:solidFill>
                  <a:srgbClr val="000000">
                    <a:lumMod val="75000"/>
                    <a:lumOff val="25000"/>
                  </a:srgbClr>
                </a:solidFill>
                <a:latin typeface="Arial" panose="020B0604020202020204" pitchFamily="34" charset="0"/>
                <a:cs typeface="Arial" panose="020B0604020202020204" pitchFamily="34" charset="0"/>
              </a:rPr>
              <a:t>: GB means 1 billion bytes and TB equals 1 trillion bytes; significant system memory may be used to support graphics,</a:t>
            </a:r>
          </a:p>
          <a:p>
            <a:pPr indent="3082">
              <a:buClr>
                <a:srgbClr val="444444"/>
              </a:buClr>
            </a:pPr>
            <a:r>
              <a:rPr lang="en-US" sz="700" dirty="0">
                <a:solidFill>
                  <a:srgbClr val="000000">
                    <a:lumMod val="75000"/>
                    <a:lumOff val="25000"/>
                  </a:srgbClr>
                </a:solidFill>
                <a:latin typeface="Arial" panose="020B0604020202020204" pitchFamily="34" charset="0"/>
                <a:cs typeface="Arial" panose="020B0604020202020204" pitchFamily="34" charset="0"/>
              </a:rPr>
              <a:t>depending on system memory size and other factors</a:t>
            </a:r>
            <a:r>
              <a:rPr lang="en-US" sz="700" dirty="0" smtClean="0">
                <a:solidFill>
                  <a:srgbClr val="000000">
                    <a:lumMod val="75000"/>
                    <a:lumOff val="25000"/>
                  </a:srgbClr>
                </a:solidFill>
                <a:latin typeface="Arial" panose="020B0604020202020204" pitchFamily="34" charset="0"/>
                <a:cs typeface="Arial" panose="020B0604020202020204" pitchFamily="34" charset="0"/>
              </a:rPr>
              <a:t>. </a:t>
            </a:r>
            <a:r>
              <a:rPr lang="en-US" sz="700" dirty="0">
                <a:solidFill>
                  <a:srgbClr val="000000">
                    <a:lumMod val="75000"/>
                    <a:lumOff val="25000"/>
                  </a:srgbClr>
                </a:solidFill>
                <a:latin typeface="Arial" panose="020B0604020202020204" pitchFamily="34" charset="0"/>
                <a:cs typeface="Arial" panose="020B0604020202020204" pitchFamily="34" charset="0"/>
              </a:rPr>
              <a:t>Actual running speed of memory will be depend on CPU architecture</a:t>
            </a:r>
          </a:p>
          <a:p>
            <a:pPr indent="3082">
              <a:buClr>
                <a:srgbClr val="444444"/>
              </a:buClr>
            </a:pPr>
            <a:r>
              <a:rPr lang="en-US" sz="700" b="1" dirty="0">
                <a:solidFill>
                  <a:srgbClr val="000000">
                    <a:lumMod val="75000"/>
                    <a:lumOff val="25000"/>
                  </a:srgbClr>
                </a:solidFill>
                <a:latin typeface="Arial" panose="020B0604020202020204" pitchFamily="34" charset="0"/>
                <a:cs typeface="Arial" panose="020B0604020202020204" pitchFamily="34" charset="0"/>
              </a:rPr>
              <a:t>Battery life </a:t>
            </a:r>
            <a:r>
              <a:rPr lang="en-US" sz="700" dirty="0">
                <a:solidFill>
                  <a:srgbClr val="000000">
                    <a:lumMod val="75000"/>
                    <a:lumOff val="25000"/>
                  </a:srgbClr>
                </a:solidFill>
                <a:latin typeface="Arial" panose="020B0604020202020204" pitchFamily="34" charset="0"/>
                <a:cs typeface="Arial" panose="020B0604020202020204" pitchFamily="34" charset="0"/>
              </a:rPr>
              <a:t>figures are based on testing using the Mobile Mark 2014 battery life benchmark test. For more information about this benchmark test, visit www.bapco.com. Test results should be used only to compare one product with another and are not a guarantee you will experience the same battery life. Battery life may be significantly less than the test results and varies depending on your product’s configuration, software, usage, operating conditions, power management settings and other factors. Maximum battery life will decrease with time and use.</a:t>
            </a:r>
          </a:p>
          <a:p>
            <a:pPr indent="3082">
              <a:buClr>
                <a:srgbClr val="444444"/>
              </a:buClr>
            </a:pPr>
            <a:r>
              <a:rPr lang="en-US" sz="700" b="1" dirty="0">
                <a:solidFill>
                  <a:srgbClr val="000000">
                    <a:lumMod val="75000"/>
                    <a:lumOff val="25000"/>
                  </a:srgbClr>
                </a:solidFill>
                <a:latin typeface="Arial" panose="020B0604020202020204" pitchFamily="34" charset="0"/>
                <a:cs typeface="Arial" panose="020B0604020202020204" pitchFamily="34" charset="0"/>
              </a:rPr>
              <a:t>Watt Hour (</a:t>
            </a:r>
            <a:r>
              <a:rPr lang="en-US" sz="700" b="1" dirty="0" err="1">
                <a:solidFill>
                  <a:srgbClr val="000000">
                    <a:lumMod val="75000"/>
                    <a:lumOff val="25000"/>
                  </a:srgbClr>
                </a:solidFill>
                <a:latin typeface="Arial" panose="020B0604020202020204" pitchFamily="34" charset="0"/>
                <a:cs typeface="Arial" panose="020B0604020202020204" pitchFamily="34" charset="0"/>
              </a:rPr>
              <a:t>WHr</a:t>
            </a:r>
            <a:r>
              <a:rPr lang="en-US" sz="700" b="1" dirty="0">
                <a:solidFill>
                  <a:srgbClr val="000000">
                    <a:lumMod val="75000"/>
                    <a:lumOff val="25000"/>
                  </a:srgbClr>
                </a:solidFill>
                <a:latin typeface="Arial" panose="020B0604020202020204" pitchFamily="34" charset="0"/>
                <a:cs typeface="Arial" panose="020B0604020202020204" pitchFamily="34" charset="0"/>
              </a:rPr>
              <a:t>) - </a:t>
            </a:r>
            <a:r>
              <a:rPr lang="en-US" sz="700" dirty="0">
                <a:solidFill>
                  <a:srgbClr val="000000">
                    <a:lumMod val="75000"/>
                    <a:lumOff val="25000"/>
                  </a:srgbClr>
                </a:solidFill>
                <a:latin typeface="Arial" panose="020B0604020202020204" pitchFamily="34" charset="0"/>
                <a:cs typeface="Arial" panose="020B0604020202020204" pitchFamily="34" charset="0"/>
              </a:rPr>
              <a:t>The stated Watt Hour (</a:t>
            </a:r>
            <a:r>
              <a:rPr lang="en-US" sz="700" dirty="0" err="1">
                <a:solidFill>
                  <a:srgbClr val="000000">
                    <a:lumMod val="75000"/>
                    <a:lumOff val="25000"/>
                  </a:srgbClr>
                </a:solidFill>
                <a:latin typeface="Arial" panose="020B0604020202020204" pitchFamily="34" charset="0"/>
                <a:cs typeface="Arial" panose="020B0604020202020204" pitchFamily="34" charset="0"/>
              </a:rPr>
              <a:t>WHr</a:t>
            </a:r>
            <a:r>
              <a:rPr lang="en-US" sz="700" dirty="0">
                <a:solidFill>
                  <a:srgbClr val="000000">
                    <a:lumMod val="75000"/>
                    <a:lumOff val="25000"/>
                  </a:srgbClr>
                </a:solidFill>
                <a:latin typeface="Arial" panose="020B0604020202020204" pitchFamily="34" charset="0"/>
                <a:cs typeface="Arial" panose="020B0604020202020204" pitchFamily="34" charset="0"/>
              </a:rPr>
              <a:t>) is not an indication of battery life. </a:t>
            </a:r>
          </a:p>
          <a:p>
            <a:pPr indent="3082">
              <a:buClr>
                <a:srgbClr val="444444"/>
              </a:buClr>
            </a:pPr>
            <a:r>
              <a:rPr lang="en-US" sz="700" b="1" dirty="0">
                <a:solidFill>
                  <a:srgbClr val="000000">
                    <a:lumMod val="75000"/>
                    <a:lumOff val="25000"/>
                  </a:srgbClr>
                </a:solidFill>
                <a:latin typeface="Arial" panose="020B0604020202020204" pitchFamily="34" charset="0"/>
                <a:cs typeface="Arial" panose="020B0604020202020204" pitchFamily="34" charset="0"/>
              </a:rPr>
              <a:t>Notebook Weight:  </a:t>
            </a:r>
            <a:r>
              <a:rPr lang="en-US" sz="700" dirty="0">
                <a:solidFill>
                  <a:srgbClr val="000000">
                    <a:lumMod val="75000"/>
                    <a:lumOff val="25000"/>
                  </a:srgbClr>
                </a:solidFill>
                <a:latin typeface="Arial" panose="020B0604020202020204" pitchFamily="34" charset="0"/>
                <a:cs typeface="Arial" panose="020B0604020202020204" pitchFamily="34" charset="0"/>
              </a:rPr>
              <a:t>Weights vary depending on configuration and manufacturing variability.</a:t>
            </a:r>
          </a:p>
        </p:txBody>
      </p:sp>
    </p:spTree>
    <p:extLst>
      <p:ext uri="{BB962C8B-B14F-4D97-AF65-F5344CB8AC3E}">
        <p14:creationId xmlns:p14="http://schemas.microsoft.com/office/powerpoint/2010/main" val="3357228278"/>
      </p:ext>
    </p:extLst>
  </p:cSld>
  <p:clrMapOvr>
    <a:masterClrMapping/>
  </p:clrMapOvr>
  <p:transition spd="slow">
    <p:wipe dir="r"/>
  </p:transition>
</p:sld>
</file>

<file path=ppt/theme/theme1.xml><?xml version="1.0" encoding="utf-8"?>
<a:theme xmlns:a="http://schemas.openxmlformats.org/drawingml/2006/main" name="Reviewer Guide Template">
  <a:themeElements>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wrap="square" lIns="45720" tIns="45720" rIns="45720" bIns="45720" rtlCol="0" anchor="ctr">
        <a:noAutofit/>
      </a:bodyPr>
      <a:lstStyle>
        <a:defPPr algn="ctr">
          <a:lnSpc>
            <a:spcPct val="90000"/>
          </a:lnSpc>
          <a:spcBef>
            <a:spcPts val="0"/>
          </a:spcBef>
          <a:spcAft>
            <a:spcPts val="600"/>
          </a:spcAft>
          <a:defRPr sz="2000" dirty="0" smtClean="0">
            <a:solidFill>
              <a:schemeClr val="tx2"/>
            </a:solidFill>
            <a:latin typeface="+mn-lt"/>
          </a:defRPr>
        </a:defPPr>
      </a:lstStyle>
    </a:spDef>
    <a:txDef>
      <a:spPr>
        <a:noFill/>
      </a:spPr>
      <a:bodyPr wrap="square" rtlCol="0">
        <a:noAutofit/>
      </a:bodyPr>
      <a:lstStyle>
        <a:defPPr>
          <a:lnSpc>
            <a:spcPct val="90000"/>
          </a:lnSpc>
          <a:spcBef>
            <a:spcPts val="0"/>
          </a:spcBef>
          <a:spcAft>
            <a:spcPts val="600"/>
          </a:spcAft>
          <a:buClr>
            <a:schemeClr val="bg1"/>
          </a:buClr>
          <a:defRPr sz="2000" dirty="0">
            <a:latin typeface="+mn-lt"/>
          </a:defRPr>
        </a:defPPr>
      </a:lstStyle>
    </a:txDef>
  </a:objectDefaults>
  <a:extraClrSchemeLst>
    <a:extraClrScheme>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Reviewer Guide Template">
  <a:themeElements>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wrap="square" lIns="45720" tIns="45720" rIns="45720" bIns="45720" rtlCol="0" anchor="ctr">
        <a:noAutofit/>
      </a:bodyPr>
      <a:lstStyle>
        <a:defPPr algn="ctr">
          <a:lnSpc>
            <a:spcPct val="90000"/>
          </a:lnSpc>
          <a:spcBef>
            <a:spcPts val="0"/>
          </a:spcBef>
          <a:spcAft>
            <a:spcPts val="600"/>
          </a:spcAft>
          <a:defRPr sz="2000" dirty="0" smtClean="0">
            <a:solidFill>
              <a:schemeClr val="tx2"/>
            </a:solidFill>
            <a:latin typeface="+mn-lt"/>
          </a:defRPr>
        </a:defPPr>
      </a:lstStyle>
    </a:spDef>
    <a:txDef>
      <a:spPr>
        <a:noFill/>
      </a:spPr>
      <a:bodyPr wrap="square" rtlCol="0">
        <a:noAutofit/>
      </a:bodyPr>
      <a:lstStyle>
        <a:defPPr>
          <a:lnSpc>
            <a:spcPct val="90000"/>
          </a:lnSpc>
          <a:spcBef>
            <a:spcPts val="0"/>
          </a:spcBef>
          <a:spcAft>
            <a:spcPts val="600"/>
          </a:spcAft>
          <a:buClr>
            <a:schemeClr val="bg1"/>
          </a:buClr>
          <a:defRPr sz="2000" dirty="0">
            <a:latin typeface="+mn-lt"/>
          </a:defRPr>
        </a:defPPr>
      </a:lstStyle>
    </a:txDef>
  </a:objectDefaults>
  <a:extraClrSchemeLst>
    <a:extraClrScheme>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ll Template 16x9">
  <a:themeElements>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fontScheme name="Dell">
      <a:majorFont>
        <a:latin typeface="Museo For Dell"/>
        <a:ea typeface=""/>
        <a:cs typeface=""/>
      </a:majorFont>
      <a:minorFont>
        <a:latin typeface="Museo Sans For D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wrap="square" lIns="45720" tIns="45720" rIns="45720" bIns="45720" rtlCol="0" anchor="ctr">
        <a:noAutofit/>
      </a:bodyPr>
      <a:lstStyle>
        <a:defPPr algn="ctr">
          <a:lnSpc>
            <a:spcPct val="90000"/>
          </a:lnSpc>
          <a:spcBef>
            <a:spcPts val="0"/>
          </a:spcBef>
          <a:spcAft>
            <a:spcPts val="600"/>
          </a:spcAft>
          <a:defRPr sz="2000" dirty="0" smtClean="0">
            <a:solidFill>
              <a:schemeClr val="tx2"/>
            </a:solidFill>
            <a:latin typeface="+mn-lt"/>
          </a:defRPr>
        </a:defPPr>
      </a:lstStyle>
    </a:spDef>
    <a:txDef>
      <a:spPr>
        <a:noFill/>
      </a:spPr>
      <a:bodyPr wrap="square" rtlCol="0">
        <a:noAutofit/>
      </a:bodyPr>
      <a:lstStyle>
        <a:defPPr>
          <a:lnSpc>
            <a:spcPct val="90000"/>
          </a:lnSpc>
          <a:spcBef>
            <a:spcPts val="0"/>
          </a:spcBef>
          <a:spcAft>
            <a:spcPts val="600"/>
          </a:spcAft>
          <a:buClr>
            <a:schemeClr val="bg1"/>
          </a:buClr>
          <a:defRPr sz="2000" dirty="0">
            <a:latin typeface="+mn-lt"/>
          </a:defRPr>
        </a:defPPr>
      </a:lstStyle>
    </a:txDef>
  </a:objectDefaults>
  <a:extraClrSchemeLst>
    <a:extraClrScheme>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ll Template 16x9">
  <a:themeElements>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fontScheme name="Dell">
      <a:majorFont>
        <a:latin typeface="Museo For Dell"/>
        <a:ea typeface=""/>
        <a:cs typeface=""/>
      </a:majorFont>
      <a:minorFont>
        <a:latin typeface="Museo Sans For D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wrap="square" lIns="45720" tIns="45720" rIns="45720" bIns="45720" rtlCol="0" anchor="ctr">
        <a:noAutofit/>
      </a:bodyPr>
      <a:lstStyle>
        <a:defPPr algn="ctr">
          <a:lnSpc>
            <a:spcPct val="90000"/>
          </a:lnSpc>
          <a:spcBef>
            <a:spcPts val="0"/>
          </a:spcBef>
          <a:spcAft>
            <a:spcPts val="600"/>
          </a:spcAft>
          <a:defRPr sz="2000" dirty="0" smtClean="0">
            <a:solidFill>
              <a:schemeClr val="tx2"/>
            </a:solidFill>
            <a:latin typeface="+mn-lt"/>
          </a:defRPr>
        </a:defPPr>
      </a:lstStyle>
    </a:spDef>
    <a:txDef>
      <a:spPr>
        <a:noFill/>
      </a:spPr>
      <a:bodyPr wrap="square" rtlCol="0">
        <a:noAutofit/>
      </a:bodyPr>
      <a:lstStyle>
        <a:defPPr>
          <a:lnSpc>
            <a:spcPct val="90000"/>
          </a:lnSpc>
          <a:spcBef>
            <a:spcPts val="0"/>
          </a:spcBef>
          <a:spcAft>
            <a:spcPts val="600"/>
          </a:spcAft>
          <a:buClr>
            <a:schemeClr val="bg1"/>
          </a:buClr>
          <a:defRPr sz="2000" dirty="0">
            <a:latin typeface="+mn-lt"/>
          </a:defRPr>
        </a:defPPr>
      </a:lstStyle>
    </a:txDef>
  </a:objectDefaults>
  <a:extraClrSchemeLst>
    <a:extraClrScheme>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ll Template 16x9">
  <a:themeElements>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fontScheme name="Dell">
      <a:majorFont>
        <a:latin typeface="Museo For Dell"/>
        <a:ea typeface=""/>
        <a:cs typeface=""/>
      </a:majorFont>
      <a:minorFont>
        <a:latin typeface="Museo Sans For D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wrap="square" lIns="45720" tIns="45720" rIns="45720" bIns="45720" rtlCol="0" anchor="ctr">
        <a:noAutofit/>
      </a:bodyPr>
      <a:lstStyle>
        <a:defPPr algn="ctr">
          <a:lnSpc>
            <a:spcPct val="90000"/>
          </a:lnSpc>
          <a:spcBef>
            <a:spcPts val="0"/>
          </a:spcBef>
          <a:spcAft>
            <a:spcPts val="600"/>
          </a:spcAft>
          <a:defRPr sz="2000" dirty="0" smtClean="0">
            <a:solidFill>
              <a:schemeClr val="tx2"/>
            </a:solidFill>
            <a:latin typeface="+mn-lt"/>
          </a:defRPr>
        </a:defPPr>
      </a:lstStyle>
    </a:spDef>
    <a:txDef>
      <a:spPr>
        <a:noFill/>
      </a:spPr>
      <a:bodyPr wrap="square" rtlCol="0">
        <a:noAutofit/>
      </a:bodyPr>
      <a:lstStyle>
        <a:defPPr>
          <a:lnSpc>
            <a:spcPct val="90000"/>
          </a:lnSpc>
          <a:spcBef>
            <a:spcPts val="0"/>
          </a:spcBef>
          <a:spcAft>
            <a:spcPts val="600"/>
          </a:spcAft>
          <a:buClr>
            <a:schemeClr val="bg1"/>
          </a:buClr>
          <a:defRPr sz="2000" dirty="0">
            <a:latin typeface="+mn-lt"/>
          </a:defRPr>
        </a:defPPr>
      </a:lstStyle>
    </a:txDef>
  </a:objectDefaults>
  <a:extraClrSchemeLst>
    <a:extraClrScheme>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B03A8FDB4E7243B99961371B9387A1" ma:contentTypeVersion="2" ma:contentTypeDescription="Create a new document." ma:contentTypeScope="" ma:versionID="50209679a1fda9678bdae558011af392">
  <xsd:schema xmlns:xsd="http://www.w3.org/2001/XMLSchema" xmlns:xs="http://www.w3.org/2001/XMLSchema" xmlns:p="http://schemas.microsoft.com/office/2006/metadata/properties" targetNamespace="http://schemas.microsoft.com/office/2006/metadata/properties" ma:root="true" ma:fieldsID="dcf24e562da6693c9ce5cc061685d4e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22EE62-DEDB-45E3-92FD-693D92FCA7EB}">
  <ds:schemaRefs>
    <ds:schemaRef ds:uri="http://schemas.microsoft.com/sharepoint/v3/contenttype/forms"/>
  </ds:schemaRefs>
</ds:datastoreItem>
</file>

<file path=customXml/itemProps2.xml><?xml version="1.0" encoding="utf-8"?>
<ds:datastoreItem xmlns:ds="http://schemas.openxmlformats.org/officeDocument/2006/customXml" ds:itemID="{58EA712C-50F1-4936-913A-701C8489B7E5}">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51AA81A-C9D3-479B-9280-26A314195E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127113</TotalTime>
  <Words>1458</Words>
  <Application>Microsoft Office PowerPoint</Application>
  <PresentationFormat>Custom</PresentationFormat>
  <Paragraphs>161</Paragraphs>
  <Slides>2</Slides>
  <Notes>2</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2</vt:i4>
      </vt:variant>
    </vt:vector>
  </HeadingPairs>
  <TitlesOfParts>
    <vt:vector size="16" baseType="lpstr">
      <vt:lpstr>微軟正黑體</vt:lpstr>
      <vt:lpstr>SimSun</vt:lpstr>
      <vt:lpstr>Arial</vt:lpstr>
      <vt:lpstr>Arial Black</vt:lpstr>
      <vt:lpstr>Calibri</vt:lpstr>
      <vt:lpstr>Museo For Dell</vt:lpstr>
      <vt:lpstr>Museo For Dell 300</vt:lpstr>
      <vt:lpstr>museo sans for dell</vt:lpstr>
      <vt:lpstr>museo sans for dell</vt:lpstr>
      <vt:lpstr>Reviewer Guide Template</vt:lpstr>
      <vt:lpstr>1_Reviewer Guide Template</vt:lpstr>
      <vt:lpstr>Dell Template 16x9</vt:lpstr>
      <vt:lpstr>1_Dell Template 16x9</vt:lpstr>
      <vt:lpstr>2_Dell Template 16x9</vt:lpstr>
      <vt:lpstr>Vostro 14 5000 (5481) Features &amp; Technical Specifications</vt:lpstr>
      <vt:lpstr>Vostro 15 5000 (5581) Features &amp; Technical Specifications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Hawley, Jessica</dc:creator>
  <cp:keywords>No Restrictions</cp:keywords>
  <cp:lastModifiedBy>ORourke, Conner</cp:lastModifiedBy>
  <cp:revision>1165</cp:revision>
  <dcterms:created xsi:type="dcterms:W3CDTF">2014-03-03T20:42:06Z</dcterms:created>
  <dcterms:modified xsi:type="dcterms:W3CDTF">2018-11-12T18:55:36Z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753b6971-469b-4bf5-baab-50a7fcf4a083</vt:lpwstr>
  </property>
  <property fmtid="{D5CDD505-2E9C-101B-9397-08002B2CF9AE}" pid="3" name="ContentTypeId">
    <vt:lpwstr>0x0101005CB03A8FDB4E7243B99961371B9387A1</vt:lpwstr>
  </property>
  <property fmtid="{D5CDD505-2E9C-101B-9397-08002B2CF9AE}" pid="4" name="DellClassification">
    <vt:lpwstr>No Restrictions</vt:lpwstr>
  </property>
  <property fmtid="{D5CDD505-2E9C-101B-9397-08002B2CF9AE}" pid="5" name="DellSubLabels">
    <vt:lpwstr/>
  </property>
  <property fmtid="{D5CDD505-2E9C-101B-9397-08002B2CF9AE}" pid="6" name="Document Creator">
    <vt:lpwstr/>
  </property>
  <property fmtid="{D5CDD505-2E9C-101B-9397-08002B2CF9AE}" pid="7" name="Document Editor">
    <vt:lpwstr/>
  </property>
  <property fmtid="{D5CDD505-2E9C-101B-9397-08002B2CF9AE}" pid="8" name="Classification">
    <vt:lpwstr>No Restrictions</vt:lpwstr>
  </property>
  <property fmtid="{D5CDD505-2E9C-101B-9397-08002B2CF9AE}" pid="9" name="Sublabels">
    <vt:lpwstr/>
  </property>
</Properties>
</file>