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6"/>
  </p:notesMasterIdLst>
  <p:handoutMasterIdLst>
    <p:handoutMasterId r:id="rId7"/>
  </p:handoutMasterIdLst>
  <p:sldIdLst>
    <p:sldId id="335" r:id="rId5"/>
  </p:sldIdLst>
  <p:sldSz cx="7772400" cy="10058400"/>
  <p:notesSz cx="7072313" cy="10247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15:guide id="1" orient="horz" pos="3228" userDrawn="1">
          <p15:clr>
            <a:srgbClr val="A4A3A4"/>
          </p15:clr>
        </p15:guide>
        <p15:guide id="2" pos="22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ry, Stanford" initials="CS" lastIdx="5" clrIdx="0">
    <p:extLst>
      <p:ext uri="{19B8F6BF-5375-455C-9EA6-DF929625EA0E}">
        <p15:presenceInfo xmlns:p15="http://schemas.microsoft.com/office/powerpoint/2012/main" userId="S-1-5-21-1802859667-647903414-1863928812-5797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a:srgbClr val="002060"/>
    <a:srgbClr val="0000CC"/>
    <a:srgbClr val="080808"/>
    <a:srgbClr val="0070C0"/>
    <a:srgbClr val="0087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9379" autoAdjust="0"/>
    <p:restoredTop sz="96196" autoAdjust="0"/>
  </p:normalViewPr>
  <p:slideViewPr>
    <p:cSldViewPr snapToGrid="0" snapToObjects="1">
      <p:cViewPr>
        <p:scale>
          <a:sx n="98" d="100"/>
          <a:sy n="98" d="100"/>
        </p:scale>
        <p:origin x="3234" y="72"/>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8" d="100"/>
          <a:sy n="78" d="100"/>
        </p:scale>
        <p:origin x="-3516" y="-78"/>
      </p:cViewPr>
      <p:guideLst>
        <p:guide orient="horz" pos="3228"/>
        <p:guide pos="22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4669" cy="512366"/>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6008" y="0"/>
            <a:ext cx="3064669" cy="512366"/>
          </a:xfrm>
          <a:prstGeom prst="rect">
            <a:avLst/>
          </a:prstGeom>
        </p:spPr>
        <p:txBody>
          <a:bodyPr vert="horz" lIns="93936" tIns="46968" rIns="93936" bIns="46968" rtlCol="0"/>
          <a:lstStyle>
            <a:lvl1pPr algn="r">
              <a:defRPr sz="1200"/>
            </a:lvl1pPr>
          </a:lstStyle>
          <a:p>
            <a:fld id="{7C0640CC-FF6F-4F37-AA9C-1DAD05118123}" type="datetimeFigureOut">
              <a:rPr lang="en-US" smtClean="0"/>
              <a:t>9/6/2017</a:t>
            </a:fld>
            <a:endParaRPr lang="en-US"/>
          </a:p>
        </p:txBody>
      </p:sp>
      <p:sp>
        <p:nvSpPr>
          <p:cNvPr id="4" name="Footer Placeholder 3"/>
          <p:cNvSpPr>
            <a:spLocks noGrp="1"/>
          </p:cNvSpPr>
          <p:nvPr>
            <p:ph type="ftr" sz="quarter" idx="2"/>
          </p:nvPr>
        </p:nvSpPr>
        <p:spPr>
          <a:xfrm>
            <a:off x="1" y="9733169"/>
            <a:ext cx="3064669" cy="512366"/>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6008" y="9733169"/>
            <a:ext cx="3064669" cy="512366"/>
          </a:xfrm>
          <a:prstGeom prst="rect">
            <a:avLst/>
          </a:prstGeom>
        </p:spPr>
        <p:txBody>
          <a:bodyPr vert="horz" lIns="93936" tIns="46968" rIns="93936" bIns="46968" rtlCol="0" anchor="b"/>
          <a:lstStyle>
            <a:lvl1pPr algn="r">
              <a:defRPr sz="1200"/>
            </a:lvl1pPr>
          </a:lstStyle>
          <a:p>
            <a:fld id="{0925796B-3069-43E1-85D8-BAD2D169E7E2}" type="slidenum">
              <a:rPr lang="en-US" smtClean="0"/>
              <a:t>‹#›</a:t>
            </a:fld>
            <a:endParaRPr lang="en-US"/>
          </a:p>
        </p:txBody>
      </p:sp>
      <p:sp>
        <p:nvSpPr>
          <p:cNvPr id="6" name="fl"/>
          <p:cNvSpPr txBox="1"/>
          <p:nvPr/>
        </p:nvSpPr>
        <p:spPr>
          <a:xfrm>
            <a:off x="0" y="10030981"/>
            <a:ext cx="7072313" cy="233353"/>
          </a:xfrm>
          <a:prstGeom prst="rect">
            <a:avLst/>
          </a:prstGeom>
          <a:noFill/>
        </p:spPr>
        <p:txBody>
          <a:bodyPr vert="horz" lIns="93936" tIns="46968" rIns="93936" bIns="46968" rtlCol="0">
            <a:spAutoFit/>
          </a:bodyPr>
          <a:lstStyle/>
          <a:p>
            <a:endParaRPr lang="en-US" sz="900" b="1">
              <a:solidFill>
                <a:srgbClr val="7F7F7F"/>
              </a:solidFill>
              <a:latin typeface="museo sans for dell"/>
            </a:endParaRPr>
          </a:p>
        </p:txBody>
      </p:sp>
    </p:spTree>
    <p:extLst>
      <p:ext uri="{BB962C8B-B14F-4D97-AF65-F5344CB8AC3E}">
        <p14:creationId xmlns:p14="http://schemas.microsoft.com/office/powerpoint/2010/main" val="1565439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4669" cy="514145"/>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6008" y="0"/>
            <a:ext cx="3064669" cy="514145"/>
          </a:xfrm>
          <a:prstGeom prst="rect">
            <a:avLst/>
          </a:prstGeom>
        </p:spPr>
        <p:txBody>
          <a:bodyPr vert="horz" lIns="93936" tIns="46968" rIns="93936" bIns="46968" rtlCol="0"/>
          <a:lstStyle>
            <a:lvl1pPr algn="r">
              <a:defRPr sz="1200"/>
            </a:lvl1pPr>
          </a:lstStyle>
          <a:p>
            <a:fld id="{E68C350E-7968-4106-B0A7-6312C91C3EF2}" type="datetimeFigureOut">
              <a:rPr lang="en-US" smtClean="0"/>
              <a:t>9/6/2017</a:t>
            </a:fld>
            <a:endParaRPr lang="en-US"/>
          </a:p>
        </p:txBody>
      </p:sp>
      <p:sp>
        <p:nvSpPr>
          <p:cNvPr id="4" name="Slide Image Placeholder 3"/>
          <p:cNvSpPr>
            <a:spLocks noGrp="1" noRot="1" noChangeAspect="1"/>
          </p:cNvSpPr>
          <p:nvPr>
            <p:ph type="sldImg" idx="2"/>
          </p:nvPr>
        </p:nvSpPr>
        <p:spPr>
          <a:xfrm>
            <a:off x="2200275" y="1281113"/>
            <a:ext cx="2671763" cy="345916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232" y="4931520"/>
            <a:ext cx="5657850" cy="4034880"/>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733170"/>
            <a:ext cx="3064669" cy="51414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6008" y="9733170"/>
            <a:ext cx="3064669" cy="514144"/>
          </a:xfrm>
          <a:prstGeom prst="rect">
            <a:avLst/>
          </a:prstGeom>
        </p:spPr>
        <p:txBody>
          <a:bodyPr vert="horz" lIns="93936" tIns="46968" rIns="93936" bIns="46968" rtlCol="0" anchor="b"/>
          <a:lstStyle>
            <a:lvl1pPr algn="r">
              <a:defRPr sz="1200"/>
            </a:lvl1pPr>
          </a:lstStyle>
          <a:p>
            <a:fld id="{D3A46C28-3FAF-4D93-B77F-A1A5A1B78E56}" type="slidenum">
              <a:rPr lang="en-US" smtClean="0"/>
              <a:t>‹#›</a:t>
            </a:fld>
            <a:endParaRPr lang="en-US"/>
          </a:p>
        </p:txBody>
      </p:sp>
      <p:sp>
        <p:nvSpPr>
          <p:cNvPr id="8" name="fl"/>
          <p:cNvSpPr txBox="1"/>
          <p:nvPr/>
        </p:nvSpPr>
        <p:spPr>
          <a:xfrm>
            <a:off x="0" y="10030981"/>
            <a:ext cx="7072313" cy="233353"/>
          </a:xfrm>
          <a:prstGeom prst="rect">
            <a:avLst/>
          </a:prstGeom>
          <a:noFill/>
        </p:spPr>
        <p:txBody>
          <a:bodyPr vert="horz" lIns="93936" tIns="46968" rIns="93936" bIns="46968" rtlCol="0">
            <a:spAutoFit/>
          </a:bodyPr>
          <a:lstStyle/>
          <a:p>
            <a:pPr algn="l"/>
            <a:endParaRPr lang="en-US" sz="900" b="1" i="0" u="none" baseline="0">
              <a:solidFill>
                <a:srgbClr val="7F7F7F"/>
              </a:solidFill>
              <a:latin typeface="museo sans for dell"/>
            </a:endParaRPr>
          </a:p>
        </p:txBody>
      </p:sp>
    </p:spTree>
    <p:extLst>
      <p:ext uri="{BB962C8B-B14F-4D97-AF65-F5344CB8AC3E}">
        <p14:creationId xmlns:p14="http://schemas.microsoft.com/office/powerpoint/2010/main" val="143222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A46C28-3FAF-4D93-B77F-A1A5A1B78E56}" type="slidenum">
              <a:rPr lang="en-US" smtClean="0"/>
              <a:t>1</a:t>
            </a:fld>
            <a:endParaRPr lang="en-US"/>
          </a:p>
        </p:txBody>
      </p:sp>
    </p:spTree>
    <p:extLst>
      <p:ext uri="{BB962C8B-B14F-4D97-AF65-F5344CB8AC3E}">
        <p14:creationId xmlns:p14="http://schemas.microsoft.com/office/powerpoint/2010/main" val="981419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Sub_and_Content">
    <p:spTree>
      <p:nvGrpSpPr>
        <p:cNvPr id="1" name=""/>
        <p:cNvGrpSpPr/>
        <p:nvPr/>
      </p:nvGrpSpPr>
      <p:grpSpPr>
        <a:xfrm>
          <a:off x="0" y="0"/>
          <a:ext cx="0" cy="0"/>
          <a:chOff x="0" y="0"/>
          <a:chExt cx="0" cy="0"/>
        </a:xfrm>
      </p:grpSpPr>
      <p:sp>
        <p:nvSpPr>
          <p:cNvPr id="8" name="Round Same Side Corner Rectangle 7"/>
          <p:cNvSpPr/>
          <p:nvPr userDrawn="1"/>
        </p:nvSpPr>
        <p:spPr>
          <a:xfrm rot="5400000">
            <a:off x="1500278" y="379319"/>
            <a:ext cx="1088136" cy="4088693"/>
          </a:xfrm>
          <a:prstGeom prst="round2SameRect">
            <a:avLst>
              <a:gd name="adj1" fmla="val 6350"/>
              <a:gd name="adj2" fmla="val 0"/>
            </a:avLst>
          </a:prstGeom>
          <a:solidFill>
            <a:schemeClr val="tx2"/>
          </a:solidFill>
          <a:ln>
            <a:noFill/>
          </a:ln>
          <a:effectLst/>
        </p:spPr>
        <p:txBody>
          <a:bodyPr wrap="square" lIns="45720" tIns="45720" rIns="45720" bIns="45720" rtlCol="0" anchor="ctr">
            <a:noAutofit/>
          </a:bodyPr>
          <a:lstStyle/>
          <a:p>
            <a:pPr algn="ctr">
              <a:lnSpc>
                <a:spcPct val="90000"/>
              </a:lnSpc>
              <a:spcBef>
                <a:spcPts val="0"/>
              </a:spcBef>
              <a:spcAft>
                <a:spcPts val="600"/>
              </a:spcAft>
            </a:pPr>
            <a:endParaRPr lang="en-US" sz="2000" dirty="0" smtClean="0">
              <a:solidFill>
                <a:schemeClr val="tx2"/>
              </a:solidFill>
              <a:latin typeface="+mn-lt"/>
            </a:endParaRP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74309" y="2057397"/>
            <a:ext cx="736425" cy="73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Picture Placeholder 10"/>
          <p:cNvSpPr>
            <a:spLocks noGrp="1"/>
          </p:cNvSpPr>
          <p:nvPr>
            <p:ph type="pic" sz="quarter" idx="10"/>
          </p:nvPr>
        </p:nvSpPr>
        <p:spPr>
          <a:xfrm>
            <a:off x="4259263" y="754063"/>
            <a:ext cx="3292475" cy="2344737"/>
          </a:xfrm>
          <a:prstGeom prst="rect">
            <a:avLst/>
          </a:prstGeom>
        </p:spPr>
        <p:txBody>
          <a:bodyPr/>
          <a:lstStyle/>
          <a:p>
            <a:endParaRPr lang="en-US"/>
          </a:p>
        </p:txBody>
      </p:sp>
      <p:sp>
        <p:nvSpPr>
          <p:cNvPr id="12" name="Text Placeholder 11"/>
          <p:cNvSpPr>
            <a:spLocks noGrp="1"/>
          </p:cNvSpPr>
          <p:nvPr>
            <p:ph type="body" sz="quarter" idx="12" hasCustomPrompt="1"/>
          </p:nvPr>
        </p:nvSpPr>
        <p:spPr>
          <a:xfrm>
            <a:off x="1353127" y="2168287"/>
            <a:ext cx="2587106" cy="276999"/>
          </a:xfrm>
          <a:prstGeom prst="rect">
            <a:avLst/>
          </a:prstGeom>
        </p:spPr>
        <p:txBody>
          <a:bodyPr anchor="b"/>
          <a:lstStyle>
            <a:lvl1pPr marL="0" indent="0" algn="l" defTabSz="914400" rtl="0" eaLnBrk="1" latinLnBrk="0" hangingPunct="1">
              <a:lnSpc>
                <a:spcPct val="90000"/>
              </a:lnSpc>
              <a:spcBef>
                <a:spcPts val="0"/>
              </a:spcBef>
              <a:spcAft>
                <a:spcPts val="600"/>
              </a:spcAft>
              <a:buClr>
                <a:schemeClr val="bg1"/>
              </a:buClr>
              <a:buNone/>
              <a:defRPr lang="en-US" sz="2000" kern="1200" spc="-30" baseline="0" dirty="0">
                <a:solidFill>
                  <a:schemeClr val="bg2"/>
                </a:solidFill>
                <a:latin typeface="+mn-lt"/>
                <a:ea typeface="+mn-ea"/>
                <a:cs typeface="+mn-cs"/>
              </a:defRPr>
            </a:lvl1pPr>
          </a:lstStyle>
          <a:p>
            <a:pPr>
              <a:lnSpc>
                <a:spcPct val="90000"/>
              </a:lnSpc>
              <a:spcBef>
                <a:spcPts val="0"/>
              </a:spcBef>
              <a:spcAft>
                <a:spcPts val="600"/>
              </a:spcAft>
              <a:buClr>
                <a:schemeClr val="bg1"/>
              </a:buClr>
            </a:pPr>
            <a:r>
              <a:rPr lang="en-US" sz="2000" spc="-30" baseline="0" dirty="0" smtClean="0">
                <a:solidFill>
                  <a:schemeClr val="bg2"/>
                </a:solidFill>
                <a:latin typeface="+mn-lt"/>
              </a:rPr>
              <a:t>Product family name</a:t>
            </a:r>
            <a:endParaRPr lang="en-US" sz="2000" spc="-30" baseline="0" dirty="0">
              <a:solidFill>
                <a:schemeClr val="bg2"/>
              </a:solidFill>
              <a:latin typeface="+mn-lt"/>
            </a:endParaRPr>
          </a:p>
        </p:txBody>
      </p:sp>
      <p:sp>
        <p:nvSpPr>
          <p:cNvPr id="16" name="Text Placeholder 15"/>
          <p:cNvSpPr>
            <a:spLocks noGrp="1"/>
          </p:cNvSpPr>
          <p:nvPr>
            <p:ph type="body" sz="quarter" idx="13" hasCustomPrompt="1"/>
          </p:nvPr>
        </p:nvSpPr>
        <p:spPr>
          <a:xfrm>
            <a:off x="1353127" y="2526910"/>
            <a:ext cx="2587625" cy="180049"/>
          </a:xfrm>
          <a:prstGeom prst="rect">
            <a:avLst/>
          </a:prstGeom>
        </p:spPr>
        <p:txBody>
          <a:bodyPr/>
          <a:lstStyle>
            <a:lvl1pPr marL="0" indent="0">
              <a:lnSpc>
                <a:spcPct val="90000"/>
              </a:lnSpc>
              <a:spcBef>
                <a:spcPts val="0"/>
              </a:spcBef>
              <a:spcAft>
                <a:spcPts val="600"/>
              </a:spcAft>
              <a:buClr>
                <a:schemeClr val="bg1"/>
              </a:buClr>
              <a:buNone/>
              <a:defRPr lang="en-US" sz="1000" spc="-30" baseline="0" dirty="0">
                <a:solidFill>
                  <a:schemeClr val="bg2"/>
                </a:solidFill>
              </a:defRPr>
            </a:lvl1pPr>
          </a:lstStyle>
          <a:p>
            <a:pPr>
              <a:lnSpc>
                <a:spcPct val="90000"/>
              </a:lnSpc>
              <a:spcBef>
                <a:spcPts val="0"/>
              </a:spcBef>
              <a:spcAft>
                <a:spcPts val="600"/>
              </a:spcAft>
              <a:buClr>
                <a:schemeClr val="bg1"/>
              </a:buClr>
            </a:pPr>
            <a:r>
              <a:rPr lang="en-US" sz="1300" spc="-30" baseline="0" dirty="0" smtClean="0">
                <a:solidFill>
                  <a:schemeClr val="bg2"/>
                </a:solidFill>
                <a:latin typeface="+mn-lt"/>
              </a:rPr>
              <a:t>Product family tagline.</a:t>
            </a:r>
            <a:endParaRPr lang="en-US" sz="1300" spc="-30" baseline="0" dirty="0">
              <a:solidFill>
                <a:schemeClr val="bg2"/>
              </a:solidFill>
              <a:latin typeface="+mn-lt"/>
            </a:endParaRPr>
          </a:p>
        </p:txBody>
      </p:sp>
    </p:spTree>
    <p:extLst>
      <p:ext uri="{BB962C8B-B14F-4D97-AF65-F5344CB8AC3E}">
        <p14:creationId xmlns:p14="http://schemas.microsoft.com/office/powerpoint/2010/main" val="617311533"/>
      </p:ext>
    </p:extLst>
  </p:cSld>
  <p:clrMapOvr>
    <a:masterClrMapping/>
  </p:clrMapOvr>
  <p:transition spd="slow">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3777" y="8971386"/>
            <a:ext cx="519729" cy="519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319429" y="689665"/>
            <a:ext cx="6179345" cy="276999"/>
          </a:xfrm>
        </p:spPr>
        <p:txBody>
          <a:bodyPr anchor="b" anchorCtr="0"/>
          <a:lstStyle/>
          <a:p>
            <a:r>
              <a:rPr lang="en-US" sz="2000" dirty="0" smtClean="0"/>
              <a:t>Table of contents</a:t>
            </a:r>
            <a:endParaRPr lang="en-US" sz="2000" dirty="0"/>
          </a:p>
        </p:txBody>
      </p:sp>
    </p:spTree>
    <p:extLst>
      <p:ext uri="{BB962C8B-B14F-4D97-AF65-F5344CB8AC3E}">
        <p14:creationId xmlns:p14="http://schemas.microsoft.com/office/powerpoint/2010/main" val="175779338"/>
      </p:ext>
    </p:extLst>
  </p:cSld>
  <p:clrMapOvr>
    <a:masterClrMapping/>
  </p:clrMapOvr>
  <p:transition spd="slow">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8" name="Title Placeholder 21"/>
          <p:cNvSpPr>
            <a:spLocks noGrp="1"/>
          </p:cNvSpPr>
          <p:nvPr>
            <p:ph type="title"/>
          </p:nvPr>
        </p:nvSpPr>
        <p:spPr bwMode="auto">
          <a:xfrm>
            <a:off x="362029" y="383638"/>
            <a:ext cx="7037952" cy="3323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title</a:t>
            </a:r>
          </a:p>
        </p:txBody>
      </p:sp>
      <p:sp>
        <p:nvSpPr>
          <p:cNvPr id="12" name="TextBox 11" hidden="1"/>
          <p:cNvSpPr txBox="1"/>
          <p:nvPr/>
        </p:nvSpPr>
        <p:spPr>
          <a:xfrm>
            <a:off x="1465424" y="9527051"/>
            <a:ext cx="552106" cy="110800"/>
          </a:xfrm>
          <a:prstGeom prst="rect">
            <a:avLst/>
          </a:prstGeom>
          <a:noFill/>
        </p:spPr>
        <p:txBody>
          <a:bodyPr wrap="square" lIns="0" tIns="0" rIns="0" bIns="0" rtlCol="0" anchor="ctr">
            <a:spAutoFit/>
          </a:bodyPr>
          <a:lstStyle/>
          <a:p>
            <a:pPr fontAlgn="base">
              <a:lnSpc>
                <a:spcPct val="90000"/>
              </a:lnSpc>
              <a:spcBef>
                <a:spcPts val="600"/>
              </a:spcBef>
              <a:buClr>
                <a:srgbClr val="0085C3"/>
              </a:buClr>
            </a:pPr>
            <a:fld id="{5084195E-6DF7-4B3B-A2AB-E67BEB13BF64}" type="datetime1">
              <a:rPr lang="en-US" sz="800">
                <a:solidFill>
                  <a:srgbClr val="000000">
                    <a:lumMod val="50000"/>
                    <a:lumOff val="50000"/>
                  </a:srgbClr>
                </a:solidFill>
                <a:cs typeface="Arial" pitchFamily="34" charset="0"/>
              </a:rPr>
              <a:pPr fontAlgn="base">
                <a:lnSpc>
                  <a:spcPct val="90000"/>
                </a:lnSpc>
                <a:spcBef>
                  <a:spcPts val="600"/>
                </a:spcBef>
                <a:buClr>
                  <a:srgbClr val="0085C3"/>
                </a:buClr>
              </a:pPr>
              <a:t>9/6/2017</a:t>
            </a:fld>
            <a:endParaRPr lang="en-US" sz="800" dirty="0">
              <a:solidFill>
                <a:srgbClr val="000000">
                  <a:lumMod val="50000"/>
                  <a:lumOff val="50000"/>
                </a:srgbClr>
              </a:solidFill>
              <a:cs typeface="Arial" pitchFamily="34" charset="0"/>
            </a:endParaRPr>
          </a:p>
        </p:txBody>
      </p:sp>
      <p:sp>
        <p:nvSpPr>
          <p:cNvPr id="2" name="fl"/>
          <p:cNvSpPr txBox="1"/>
          <p:nvPr/>
        </p:nvSpPr>
        <p:spPr>
          <a:xfrm>
            <a:off x="0" y="9751314"/>
            <a:ext cx="7772400" cy="0"/>
          </a:xfrm>
          <a:prstGeom prst="rect">
            <a:avLst/>
          </a:prstGeom>
          <a:noFill/>
        </p:spPr>
        <p:txBody>
          <a:bodyPr vert="horz" wrap="square" rtlCol="0">
            <a:noAutofit/>
          </a:bodyPr>
          <a:lstStyle/>
          <a:p>
            <a:pPr algn="l">
              <a:lnSpc>
                <a:spcPct val="90000"/>
              </a:lnSpc>
              <a:spcBef>
                <a:spcPts val="0"/>
              </a:spcBef>
              <a:spcAft>
                <a:spcPts val="600"/>
              </a:spcAft>
              <a:buClr>
                <a:schemeClr val="bg1"/>
              </a:buClr>
            </a:pPr>
            <a:endParaRPr lang="en-US" sz="850" b="1" i="0" u="none" baseline="0" dirty="0">
              <a:solidFill>
                <a:srgbClr val="7F7F7F"/>
              </a:solidFill>
              <a:latin typeface="museo sans for dell"/>
            </a:endParaRPr>
          </a:p>
        </p:txBody>
      </p:sp>
    </p:spTree>
    <p:extLst>
      <p:ext uri="{BB962C8B-B14F-4D97-AF65-F5344CB8AC3E}">
        <p14:creationId xmlns:p14="http://schemas.microsoft.com/office/powerpoint/2010/main" val="1850881814"/>
      </p:ext>
    </p:extLst>
  </p:cSld>
  <p:clrMap bg1="lt1" tx1="dk1" bg2="lt2" tx2="dk2" accent1="accent1" accent2="accent2" accent3="accent3" accent4="accent4" accent5="accent5" accent6="accent6" hlink="hlink" folHlink="folHlink"/>
  <p:sldLayoutIdLst>
    <p:sldLayoutId id="2147483664" r:id="rId1"/>
    <p:sldLayoutId id="2147483669" r:id="rId2"/>
  </p:sldLayoutIdLst>
  <p:transition spd="slow">
    <p:wipe dir="r"/>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400" b="0" cap="none" baseline="0">
          <a:solidFill>
            <a:schemeClr val="accent1"/>
          </a:solidFill>
          <a:latin typeface="Museo For Dell" pitchFamily="2" charset="0"/>
          <a:ea typeface="Museo For Dell" pitchFamily="2" charset="0"/>
          <a:cs typeface="+mj-cs"/>
        </a:defRPr>
      </a:lvl1pPr>
      <a:lvl2pPr algn="l" rtl="0" eaLnBrk="1" fontAlgn="base" hangingPunct="1">
        <a:lnSpc>
          <a:spcPct val="80000"/>
        </a:lnSpc>
        <a:spcBef>
          <a:spcPct val="0"/>
        </a:spcBef>
        <a:spcAft>
          <a:spcPct val="0"/>
        </a:spcAft>
        <a:defRPr sz="3200" b="1">
          <a:solidFill>
            <a:schemeClr val="accent1"/>
          </a:solidFill>
          <a:latin typeface="Arial Black" pitchFamily="34" charset="0"/>
        </a:defRPr>
      </a:lvl2pPr>
      <a:lvl3pPr algn="l" rtl="0" eaLnBrk="1" fontAlgn="base" hangingPunct="1">
        <a:lnSpc>
          <a:spcPct val="80000"/>
        </a:lnSpc>
        <a:spcBef>
          <a:spcPct val="0"/>
        </a:spcBef>
        <a:spcAft>
          <a:spcPct val="0"/>
        </a:spcAft>
        <a:defRPr sz="3200" b="1">
          <a:solidFill>
            <a:schemeClr val="accent1"/>
          </a:solidFill>
          <a:latin typeface="Arial Black" pitchFamily="34" charset="0"/>
        </a:defRPr>
      </a:lvl3pPr>
      <a:lvl4pPr algn="l" rtl="0" eaLnBrk="1" fontAlgn="base" hangingPunct="1">
        <a:lnSpc>
          <a:spcPct val="80000"/>
        </a:lnSpc>
        <a:spcBef>
          <a:spcPct val="0"/>
        </a:spcBef>
        <a:spcAft>
          <a:spcPct val="0"/>
        </a:spcAft>
        <a:defRPr sz="3200" b="1">
          <a:solidFill>
            <a:schemeClr val="accent1"/>
          </a:solidFill>
          <a:latin typeface="Arial Black" pitchFamily="34" charset="0"/>
        </a:defRPr>
      </a:lvl4pPr>
      <a:lvl5pPr algn="l" rtl="0" eaLnBrk="1" fontAlgn="base" hangingPunct="1">
        <a:lnSpc>
          <a:spcPct val="80000"/>
        </a:lnSpc>
        <a:spcBef>
          <a:spcPct val="0"/>
        </a:spcBef>
        <a:spcAft>
          <a:spcPct val="0"/>
        </a:spcAft>
        <a:defRPr sz="3200" b="1">
          <a:solidFill>
            <a:schemeClr val="accent1"/>
          </a:solidFill>
          <a:latin typeface="Arial Black" pitchFamily="34" charset="0"/>
        </a:defRPr>
      </a:lvl5pPr>
      <a:lvl6pPr marL="457200" algn="l" rtl="0" eaLnBrk="1" fontAlgn="base" hangingPunct="1">
        <a:lnSpc>
          <a:spcPct val="70000"/>
        </a:lnSpc>
        <a:spcBef>
          <a:spcPct val="0"/>
        </a:spcBef>
        <a:spcAft>
          <a:spcPct val="0"/>
        </a:spcAft>
        <a:defRPr sz="4400" b="1">
          <a:solidFill>
            <a:schemeClr val="accent1"/>
          </a:solidFill>
          <a:latin typeface="Arial Black" pitchFamily="34" charset="0"/>
        </a:defRPr>
      </a:lvl6pPr>
      <a:lvl7pPr marL="914400" algn="l" rtl="0" eaLnBrk="1" fontAlgn="base" hangingPunct="1">
        <a:lnSpc>
          <a:spcPct val="70000"/>
        </a:lnSpc>
        <a:spcBef>
          <a:spcPct val="0"/>
        </a:spcBef>
        <a:spcAft>
          <a:spcPct val="0"/>
        </a:spcAft>
        <a:defRPr sz="4400" b="1">
          <a:solidFill>
            <a:schemeClr val="accent1"/>
          </a:solidFill>
          <a:latin typeface="Arial Black" pitchFamily="34" charset="0"/>
        </a:defRPr>
      </a:lvl7pPr>
      <a:lvl8pPr marL="1371600" algn="l" rtl="0" eaLnBrk="1" fontAlgn="base" hangingPunct="1">
        <a:lnSpc>
          <a:spcPct val="70000"/>
        </a:lnSpc>
        <a:spcBef>
          <a:spcPct val="0"/>
        </a:spcBef>
        <a:spcAft>
          <a:spcPct val="0"/>
        </a:spcAft>
        <a:defRPr sz="4400" b="1">
          <a:solidFill>
            <a:schemeClr val="accent1"/>
          </a:solidFill>
          <a:latin typeface="Arial Black" pitchFamily="34" charset="0"/>
        </a:defRPr>
      </a:lvl8pPr>
      <a:lvl9pPr marL="1828800" algn="l" rtl="0" eaLnBrk="1" fontAlgn="base" hangingPunct="1">
        <a:lnSpc>
          <a:spcPct val="70000"/>
        </a:lnSpc>
        <a:spcBef>
          <a:spcPct val="0"/>
        </a:spcBef>
        <a:spcAft>
          <a:spcPct val="0"/>
        </a:spcAft>
        <a:defRPr sz="4400" b="1">
          <a:solidFill>
            <a:schemeClr val="accent1"/>
          </a:solidFill>
          <a:latin typeface="Arial Black" pitchFamily="34" charset="0"/>
        </a:defRPr>
      </a:lvl9pPr>
    </p:titleStyle>
    <p:bodyStyle>
      <a:lvl1pPr marL="228600" indent="-228600" algn="l" rtl="0" eaLnBrk="1" fontAlgn="base" hangingPunct="1">
        <a:lnSpc>
          <a:spcPct val="90000"/>
        </a:lnSpc>
        <a:spcBef>
          <a:spcPts val="1200"/>
        </a:spcBef>
        <a:spcAft>
          <a:spcPts val="0"/>
        </a:spcAft>
        <a:buClr>
          <a:schemeClr val="accent1"/>
        </a:buClr>
        <a:buFont typeface="Arial" pitchFamily="34" charset="0"/>
        <a:buChar char="•"/>
        <a:defRPr sz="1800">
          <a:solidFill>
            <a:schemeClr val="tx1"/>
          </a:solidFill>
          <a:latin typeface="Museo Sans For Dell" pitchFamily="2" charset="0"/>
          <a:ea typeface="Museo Sans For Dell" pitchFamily="2" charset="0"/>
          <a:cs typeface="+mn-cs"/>
        </a:defRPr>
      </a:lvl1pPr>
      <a:lvl2pPr marL="574675" indent="-223838" algn="l" rtl="0" eaLnBrk="1" fontAlgn="base" hangingPunct="1">
        <a:lnSpc>
          <a:spcPct val="90000"/>
        </a:lnSpc>
        <a:spcBef>
          <a:spcPts val="300"/>
        </a:spcBef>
        <a:spcAft>
          <a:spcPts val="0"/>
        </a:spcAft>
        <a:buClr>
          <a:schemeClr val="accent1"/>
        </a:buClr>
        <a:buFont typeface="Museo Sans For Dell" pitchFamily="2" charset="0"/>
        <a:buChar char="–"/>
        <a:defRPr sz="1600" baseline="0">
          <a:solidFill>
            <a:schemeClr val="tx1"/>
          </a:solidFill>
          <a:latin typeface="Museo Sans For Dell" pitchFamily="2" charset="0"/>
          <a:ea typeface="Museo Sans For Dell" pitchFamily="2" charset="0"/>
        </a:defRPr>
      </a:lvl2pPr>
      <a:lvl3pPr marL="909638" indent="-220663" algn="l" rtl="0" eaLnBrk="1" fontAlgn="base" hangingPunct="1">
        <a:lnSpc>
          <a:spcPct val="90000"/>
        </a:lnSpc>
        <a:spcBef>
          <a:spcPts val="300"/>
        </a:spcBef>
        <a:spcAft>
          <a:spcPts val="0"/>
        </a:spcAft>
        <a:buClr>
          <a:schemeClr val="accent1"/>
        </a:buClr>
        <a:buFont typeface="Museo Sans For Dell" pitchFamily="2" charset="0"/>
        <a:buChar char="–"/>
        <a:defRPr sz="1400" baseline="0">
          <a:solidFill>
            <a:schemeClr val="tx1"/>
          </a:solidFill>
          <a:latin typeface="Museo Sans For Dell" pitchFamily="2" charset="0"/>
          <a:ea typeface="Museo Sans For Dell" pitchFamily="2" charset="0"/>
        </a:defRPr>
      </a:lvl3pPr>
      <a:lvl4pPr marL="1200150" indent="-176213" algn="l" rtl="0" eaLnBrk="1" fontAlgn="base" hangingPunct="1">
        <a:lnSpc>
          <a:spcPct val="90000"/>
        </a:lnSpc>
        <a:spcBef>
          <a:spcPts val="300"/>
        </a:spcBef>
        <a:spcAft>
          <a:spcPts val="0"/>
        </a:spcAft>
        <a:buClr>
          <a:schemeClr val="accent1"/>
        </a:buClr>
        <a:buFont typeface="Museo For Dell 300" pitchFamily="50" charset="0"/>
        <a:buChar char="–"/>
        <a:defRPr sz="1200">
          <a:solidFill>
            <a:schemeClr val="tx1"/>
          </a:solidFill>
          <a:latin typeface="Museo Sans For Dell" pitchFamily="2" charset="0"/>
          <a:ea typeface="Museo Sans For Dell" pitchFamily="2" charset="0"/>
        </a:defRPr>
      </a:lvl4pPr>
      <a:lvl5pPr marL="1608138" indent="-236538" algn="l" rtl="0" eaLnBrk="1" fontAlgn="base" hangingPunct="1">
        <a:lnSpc>
          <a:spcPct val="90000"/>
        </a:lnSpc>
        <a:spcBef>
          <a:spcPts val="800"/>
        </a:spcBef>
        <a:spcAft>
          <a:spcPct val="0"/>
        </a:spcAft>
        <a:buClr>
          <a:schemeClr val="bg1"/>
        </a:buClr>
        <a:buFont typeface="Museo For Dell 300" pitchFamily="50" charset="0"/>
        <a:buChar char="–"/>
        <a:defRPr sz="1800">
          <a:solidFill>
            <a:schemeClr val="bg2"/>
          </a:solidFill>
          <a:latin typeface="Museo Sans For Dell" pitchFamily="2" charset="0"/>
          <a:ea typeface="Museo Sans For Dell" pitchFamily="2" charset="0"/>
        </a:defRPr>
      </a:lvl5pPr>
      <a:lvl6pPr marL="20653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6pPr>
      <a:lvl7pPr marL="25225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7pPr>
      <a:lvl8pPr marL="29797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8pPr>
      <a:lvl9pPr marL="3436938" indent="-236538" algn="l" rtl="0" eaLnBrk="1" fontAlgn="base" hangingPunct="1">
        <a:lnSpc>
          <a:spcPct val="95000"/>
        </a:lnSpc>
        <a:spcBef>
          <a:spcPct val="30000"/>
        </a:spcBef>
        <a:spcAft>
          <a:spcPct val="0"/>
        </a:spcAft>
        <a:buClr>
          <a:schemeClr val="accent1"/>
        </a:buClr>
        <a:buFont typeface="Arial" charset="0"/>
        <a:buChar char="–"/>
        <a:defRPr sz="16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46618040"/>
              </p:ext>
            </p:extLst>
          </p:nvPr>
        </p:nvGraphicFramePr>
        <p:xfrm>
          <a:off x="92365" y="650600"/>
          <a:ext cx="7626213" cy="7746584"/>
        </p:xfrm>
        <a:graphic>
          <a:graphicData uri="http://schemas.openxmlformats.org/drawingml/2006/table">
            <a:tbl>
              <a:tblPr/>
              <a:tblGrid>
                <a:gridCol w="943639"/>
                <a:gridCol w="6037606"/>
                <a:gridCol w="318052"/>
                <a:gridCol w="326916"/>
              </a:tblGrid>
              <a:tr h="102533">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algn="l">
                        <a:lnSpc>
                          <a:spcPct val="115000"/>
                        </a:lnSpc>
                        <a:spcBef>
                          <a:spcPts val="0"/>
                        </a:spcBef>
                        <a:spcAft>
                          <a:spcPts val="0"/>
                        </a:spcAft>
                      </a:pPr>
                      <a:r>
                        <a:rPr lang="en-US" sz="1000" b="1" kern="1200" dirty="0" smtClean="0">
                          <a:solidFill>
                            <a:schemeClr val="tx2"/>
                          </a:solidFill>
                          <a:latin typeface="Arial" panose="020B0604020202020204" pitchFamily="34" charset="0"/>
                          <a:cs typeface="Arial" panose="020B0604020202020204" pitchFamily="34" charset="0"/>
                        </a:rPr>
                        <a:t>Features</a:t>
                      </a:r>
                      <a:endParaRPr lang="en-US" sz="1000" b="1" dirty="0">
                        <a:solidFill>
                          <a:schemeClr val="tx2"/>
                        </a:solidFill>
                        <a:latin typeface="Arial" panose="020B0604020202020204" pitchFamily="34" charset="0"/>
                        <a:ea typeface="Calibri"/>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algn="ctr">
                        <a:lnSpc>
                          <a:spcPct val="115000"/>
                        </a:lnSpc>
                        <a:spcBef>
                          <a:spcPts val="0"/>
                        </a:spcBef>
                        <a:spcAft>
                          <a:spcPts val="0"/>
                        </a:spcAft>
                      </a:pPr>
                      <a:r>
                        <a:rPr lang="en-US" sz="1000" b="1" kern="1200" dirty="0" smtClean="0">
                          <a:solidFill>
                            <a:schemeClr val="tx2"/>
                          </a:solidFill>
                          <a:latin typeface="Arial" panose="020B0604020202020204" pitchFamily="34" charset="0"/>
                          <a:cs typeface="Arial" panose="020B0604020202020204" pitchFamily="34" charset="0"/>
                        </a:rPr>
                        <a:t>New</a:t>
                      </a:r>
                      <a:r>
                        <a:rPr lang="en-US" sz="1000" b="1" kern="1200" baseline="0" dirty="0" smtClean="0">
                          <a:solidFill>
                            <a:schemeClr val="tx2"/>
                          </a:solidFill>
                          <a:latin typeface="Arial" panose="020B0604020202020204" pitchFamily="34" charset="0"/>
                          <a:cs typeface="Arial" panose="020B0604020202020204" pitchFamily="34" charset="0"/>
                        </a:rPr>
                        <a:t> </a:t>
                      </a:r>
                      <a:r>
                        <a:rPr lang="en-US" sz="1000" b="1" kern="1200" dirty="0" smtClean="0">
                          <a:solidFill>
                            <a:schemeClr val="tx2"/>
                          </a:solidFill>
                          <a:latin typeface="Arial" panose="020B0604020202020204" pitchFamily="34" charset="0"/>
                          <a:cs typeface="Arial" panose="020B0604020202020204" pitchFamily="34" charset="0"/>
                        </a:rPr>
                        <a:t>2018  Inspiron 15/ 17</a:t>
                      </a:r>
                      <a:r>
                        <a:rPr lang="en-US" sz="1000" b="1" kern="1200" baseline="0" dirty="0" smtClean="0">
                          <a:solidFill>
                            <a:schemeClr val="tx2"/>
                          </a:solidFill>
                          <a:latin typeface="Arial" panose="020B0604020202020204" pitchFamily="34" charset="0"/>
                          <a:cs typeface="Arial" panose="020B0604020202020204" pitchFamily="34" charset="0"/>
                        </a:rPr>
                        <a:t> 5</a:t>
                      </a:r>
                      <a:r>
                        <a:rPr lang="en-US" sz="1000" b="1" kern="1200" dirty="0" smtClean="0">
                          <a:solidFill>
                            <a:schemeClr val="tx2"/>
                          </a:solidFill>
                          <a:latin typeface="Arial" panose="020B0604020202020204" pitchFamily="34" charset="0"/>
                          <a:cs typeface="Arial" panose="020B0604020202020204" pitchFamily="34" charset="0"/>
                        </a:rPr>
                        <a:t>000 Technical Specifications</a:t>
                      </a:r>
                      <a:endParaRPr lang="en-US" sz="1000" b="1" dirty="0">
                        <a:solidFill>
                          <a:schemeClr val="tx2"/>
                        </a:solidFill>
                        <a:latin typeface="Arial" panose="020B0604020202020204" pitchFamily="34" charset="0"/>
                        <a:ea typeface="Calibri"/>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algn="ctr">
                        <a:lnSpc>
                          <a:spcPct val="115000"/>
                        </a:lnSpc>
                        <a:spcBef>
                          <a:spcPts val="0"/>
                        </a:spcBef>
                        <a:spcAft>
                          <a:spcPts val="0"/>
                        </a:spcAft>
                      </a:pPr>
                      <a:r>
                        <a:rPr lang="en-US" sz="800" b="1" kern="1200" dirty="0" smtClean="0">
                          <a:solidFill>
                            <a:schemeClr val="tx2"/>
                          </a:solidFill>
                          <a:latin typeface="Arial" panose="020B0604020202020204" pitchFamily="34" charset="0"/>
                          <a:cs typeface="Arial" panose="020B0604020202020204" pitchFamily="34" charset="0"/>
                        </a:rPr>
                        <a:t>Intel</a:t>
                      </a:r>
                    </a:p>
                    <a:p>
                      <a:pPr marL="0" marR="0" algn="ctr">
                        <a:lnSpc>
                          <a:spcPct val="115000"/>
                        </a:lnSpc>
                        <a:spcBef>
                          <a:spcPts val="0"/>
                        </a:spcBef>
                        <a:spcAft>
                          <a:spcPts val="0"/>
                        </a:spcAft>
                      </a:pPr>
                      <a:r>
                        <a:rPr lang="en-US" sz="800" b="1" kern="1200" dirty="0" smtClean="0">
                          <a:solidFill>
                            <a:schemeClr val="tx2"/>
                          </a:solidFill>
                          <a:latin typeface="Arial" panose="020B0604020202020204" pitchFamily="34" charset="0"/>
                          <a:cs typeface="Arial" panose="020B0604020202020204" pitchFamily="34" charset="0"/>
                        </a:rPr>
                        <a:t>15.6”</a:t>
                      </a:r>
                    </a:p>
                    <a:p>
                      <a:pPr marL="0" marR="0" algn="ctr">
                        <a:lnSpc>
                          <a:spcPct val="115000"/>
                        </a:lnSpc>
                        <a:spcBef>
                          <a:spcPts val="0"/>
                        </a:spcBef>
                        <a:spcAft>
                          <a:spcPts val="0"/>
                        </a:spcAft>
                      </a:pPr>
                      <a:r>
                        <a:rPr lang="en-US" sz="800" b="1" kern="1200" dirty="0" smtClean="0">
                          <a:solidFill>
                            <a:schemeClr val="tx2"/>
                          </a:solidFill>
                          <a:latin typeface="Arial" panose="020B0604020202020204" pitchFamily="34" charset="0"/>
                          <a:ea typeface="Calibri"/>
                          <a:cs typeface="Arial" panose="020B0604020202020204" pitchFamily="34" charset="0"/>
                        </a:rPr>
                        <a:t>5570</a:t>
                      </a:r>
                      <a:endParaRPr lang="en-US" sz="800" b="1" dirty="0">
                        <a:solidFill>
                          <a:schemeClr val="tx2"/>
                        </a:solidFill>
                        <a:latin typeface="Arial" panose="020B0604020202020204" pitchFamily="34" charset="0"/>
                        <a:ea typeface="Calibri"/>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mpd="sng">
                      <a:solidFill>
                        <a:srgbClr val="444444"/>
                      </a:solidFill>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algn="ctr">
                        <a:lnSpc>
                          <a:spcPct val="115000"/>
                        </a:lnSpc>
                        <a:spcBef>
                          <a:spcPts val="0"/>
                        </a:spcBef>
                        <a:spcAft>
                          <a:spcPts val="0"/>
                        </a:spcAft>
                      </a:pPr>
                      <a:r>
                        <a:rPr lang="en-US" sz="800" b="1" kern="1200" dirty="0" smtClean="0">
                          <a:solidFill>
                            <a:schemeClr val="tx2"/>
                          </a:solidFill>
                          <a:latin typeface="Arial" panose="020B0604020202020204" pitchFamily="34" charset="0"/>
                          <a:cs typeface="Arial" panose="020B0604020202020204" pitchFamily="34" charset="0"/>
                        </a:rPr>
                        <a:t>Intel</a:t>
                      </a:r>
                    </a:p>
                    <a:p>
                      <a:pPr marL="0" marR="0" algn="ctr">
                        <a:lnSpc>
                          <a:spcPct val="115000"/>
                        </a:lnSpc>
                        <a:spcBef>
                          <a:spcPts val="0"/>
                        </a:spcBef>
                        <a:spcAft>
                          <a:spcPts val="0"/>
                        </a:spcAft>
                      </a:pPr>
                      <a:r>
                        <a:rPr lang="en-US" sz="800" b="1" kern="1200" dirty="0" smtClean="0">
                          <a:solidFill>
                            <a:schemeClr val="tx2"/>
                          </a:solidFill>
                          <a:latin typeface="Arial" panose="020B0604020202020204" pitchFamily="34" charset="0"/>
                          <a:cs typeface="Arial" panose="020B0604020202020204" pitchFamily="34" charset="0"/>
                        </a:rPr>
                        <a:t>17.3”</a:t>
                      </a:r>
                    </a:p>
                    <a:p>
                      <a:pPr marL="0" marR="0" algn="ctr">
                        <a:lnSpc>
                          <a:spcPct val="115000"/>
                        </a:lnSpc>
                        <a:spcBef>
                          <a:spcPts val="0"/>
                        </a:spcBef>
                        <a:spcAft>
                          <a:spcPts val="0"/>
                        </a:spcAft>
                      </a:pPr>
                      <a:r>
                        <a:rPr lang="en-US" sz="800" b="1" kern="1200" dirty="0" smtClean="0">
                          <a:solidFill>
                            <a:schemeClr val="tx2"/>
                          </a:solidFill>
                          <a:latin typeface="Arial" panose="020B0604020202020204" pitchFamily="34" charset="0"/>
                          <a:ea typeface="Calibri"/>
                          <a:cs typeface="Arial" panose="020B0604020202020204" pitchFamily="34" charset="0"/>
                        </a:rPr>
                        <a:t>5770</a:t>
                      </a:r>
                      <a:endParaRPr lang="en-US" sz="800" b="1" dirty="0">
                        <a:solidFill>
                          <a:schemeClr val="tx2"/>
                        </a:solidFill>
                        <a:latin typeface="Arial" panose="020B0604020202020204" pitchFamily="34" charset="0"/>
                        <a:ea typeface="Calibri"/>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mpd="sng">
                      <a:solidFill>
                        <a:srgbClr val="444444"/>
                      </a:solidFill>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691043">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smtClean="0">
                          <a:solidFill>
                            <a:schemeClr val="tx1"/>
                          </a:solidFill>
                          <a:latin typeface="Arial" panose="020B0604020202020204" pitchFamily="34" charset="0"/>
                          <a:cs typeface="Arial" panose="020B0604020202020204" pitchFamily="34" charset="0"/>
                        </a:rPr>
                        <a:t>Processor</a:t>
                      </a:r>
                      <a:r>
                        <a:rPr lang="en-US" sz="800" kern="1200" baseline="0" dirty="0">
                          <a:solidFill>
                            <a:schemeClr val="tx1"/>
                          </a:solidFill>
                          <a:latin typeface="Arial" panose="020B0604020202020204" pitchFamily="34" charset="0"/>
                          <a:cs typeface="Arial" panose="020B0604020202020204" pitchFamily="34" charset="0"/>
                        </a:rPr>
                        <a:t> </a:t>
                      </a:r>
                      <a:r>
                        <a:rPr lang="en-US" sz="800" kern="1200" dirty="0" smtClean="0">
                          <a:solidFill>
                            <a:schemeClr val="tx1"/>
                          </a:solidFill>
                          <a:latin typeface="Arial" panose="020B0604020202020204" pitchFamily="34" charset="0"/>
                          <a:cs typeface="Arial" panose="020B0604020202020204" pitchFamily="34" charset="0"/>
                        </a:rPr>
                        <a:t>Options </a:t>
                      </a:r>
                      <a:endParaRPr lang="en-US" sz="800" dirty="0">
                        <a:solidFill>
                          <a:schemeClr val="tx1"/>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ap="flat" cmpd="sng" algn="ctr">
                      <a:solidFill>
                        <a:srgbClr val="444444"/>
                      </a:solidFill>
                      <a:prstDash val="solid"/>
                      <a:round/>
                      <a:headEnd type="none" w="med" len="med"/>
                      <a:tailEnd type="none" w="med" len="med"/>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Intel® Celeron® Processor 3865U (2M Cache, up to 1.80 GHz)</a:t>
                      </a:r>
                    </a:p>
                    <a:p>
                      <a:pPr marL="0" marR="0" indent="0" algn="l" defTabSz="914400" rtl="0" eaLnBrk="1" fontAlgn="ctr"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Intel® Pentium® Processor 4415U (2MB Cache, up to 2.3 GHz)</a:t>
                      </a:r>
                    </a:p>
                    <a:p>
                      <a:pPr marL="0" marR="0" indent="0" algn="l" defTabSz="914400" rtl="0" eaLnBrk="1" fontAlgn="ctr"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6</a:t>
                      </a:r>
                      <a:r>
                        <a:rPr lang="en-US" sz="800" b="0" i="0" u="none" strike="noStrike" kern="1200" baseline="30000" dirty="0" smtClean="0">
                          <a:solidFill>
                            <a:schemeClr val="tx1"/>
                          </a:solidFill>
                          <a:effectLst/>
                          <a:latin typeface="Arial" panose="020B0604020202020204" pitchFamily="34" charset="0"/>
                          <a:ea typeface=""/>
                          <a:cs typeface="Arial" panose="020B0604020202020204" pitchFamily="34" charset="0"/>
                        </a:rPr>
                        <a:t>th</a:t>
                      </a: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 Generation Intel® Core™ i3-6006U Processor (3MB Cache, 2.00 GHz)</a:t>
                      </a:r>
                    </a:p>
                    <a:p>
                      <a:pPr marL="0" marR="0" indent="0" algn="l" defTabSz="914400" rtl="0" eaLnBrk="1" fontAlgn="ctr"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7</a:t>
                      </a:r>
                      <a:r>
                        <a:rPr lang="en-US" sz="800" b="0" i="0" u="none" strike="noStrike" kern="1200" baseline="30000" dirty="0" smtClean="0">
                          <a:solidFill>
                            <a:schemeClr val="tx1"/>
                          </a:solidFill>
                          <a:effectLst/>
                          <a:latin typeface="Arial" panose="020B0604020202020204" pitchFamily="34" charset="0"/>
                          <a:ea typeface=""/>
                          <a:cs typeface="Arial" panose="020B0604020202020204" pitchFamily="34" charset="0"/>
                        </a:rPr>
                        <a:t>th</a:t>
                      </a: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 Generation Intel® Core™ i3-7130U Processor (3MB Cache, 2.70 GHz)</a:t>
                      </a:r>
                    </a:p>
                    <a:p>
                      <a:pPr marL="0" marR="0" indent="0" algn="l" defTabSz="914400" rtl="0" eaLnBrk="1" fontAlgn="ctr"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8</a:t>
                      </a:r>
                      <a:r>
                        <a:rPr lang="en-US" sz="800" b="0" i="0" u="none" strike="noStrike" kern="1200" baseline="30000" dirty="0" smtClean="0">
                          <a:solidFill>
                            <a:schemeClr val="tx1"/>
                          </a:solidFill>
                          <a:effectLst/>
                          <a:latin typeface="Arial" panose="020B0604020202020204" pitchFamily="34" charset="0"/>
                          <a:ea typeface=""/>
                          <a:cs typeface="Arial" panose="020B0604020202020204" pitchFamily="34" charset="0"/>
                        </a:rPr>
                        <a:t>th</a:t>
                      </a: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 Generation Intel® Core™ i5-8250U Processor (6MB Cache, up to 3.4 GHz)</a:t>
                      </a:r>
                    </a:p>
                    <a:p>
                      <a:pPr marL="0" marR="0" indent="0" algn="l" defTabSz="914400" rtl="0" eaLnBrk="1" fontAlgn="ctr" latinLnBrk="0" hangingPunct="1">
                        <a:lnSpc>
                          <a:spcPct val="100000"/>
                        </a:lnSpc>
                        <a:spcBef>
                          <a:spcPts val="0"/>
                        </a:spcBef>
                        <a:spcAft>
                          <a:spcPts val="0"/>
                        </a:spcAft>
                        <a:buClrTx/>
                        <a:buSzTx/>
                        <a:buFontTx/>
                        <a:buNone/>
                        <a:tabLst/>
                        <a:defRPr/>
                      </a:pP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8</a:t>
                      </a:r>
                      <a:r>
                        <a:rPr lang="en-US" sz="800" b="0" i="0" u="none" strike="noStrike" kern="1200" baseline="30000" dirty="0" smtClean="0">
                          <a:solidFill>
                            <a:schemeClr val="tx1"/>
                          </a:solidFill>
                          <a:effectLst/>
                          <a:latin typeface="Arial" panose="020B0604020202020204" pitchFamily="34" charset="0"/>
                          <a:ea typeface=""/>
                          <a:cs typeface="Arial" panose="020B0604020202020204" pitchFamily="34" charset="0"/>
                        </a:rPr>
                        <a:t>th</a:t>
                      </a:r>
                      <a:r>
                        <a:rPr lang="en-US" sz="800" b="0" i="0" u="none" strike="noStrike" kern="1200" baseline="0" dirty="0" smtClean="0">
                          <a:solidFill>
                            <a:schemeClr val="tx1"/>
                          </a:solidFill>
                          <a:effectLst/>
                          <a:latin typeface="Arial" panose="020B0604020202020204" pitchFamily="34" charset="0"/>
                          <a:ea typeface=""/>
                          <a:cs typeface="Arial" panose="020B0604020202020204" pitchFamily="34" charset="0"/>
                        </a:rPr>
                        <a:t> Generation Intel® Core™ i7-8550U Processor (8MB Cache, up to 4.0 GHz)</a:t>
                      </a:r>
                    </a:p>
                  </a:txBody>
                  <a:tcPr marL="19147" marR="19147" marT="0" marB="0" anchor="ctr">
                    <a:lnL w="12700" cmpd="sng">
                      <a:solidFill>
                        <a:srgbClr val="444444"/>
                      </a:solidFill>
                    </a:lnL>
                    <a:lnR w="12700" cap="flat" cmpd="sng" algn="ctr">
                      <a:solidFill>
                        <a:srgbClr val="444444"/>
                      </a:solidFill>
                      <a:prstDash val="solid"/>
                      <a:round/>
                      <a:headEnd type="none" w="med" len="med"/>
                      <a:tailEnd type="none" w="med" len="med"/>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 </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fontAlgn="base">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61429">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25400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Arial" panose="020B0604020202020204" pitchFamily="34" charset="0"/>
                          <a:cs typeface="Arial" panose="020B0604020202020204" pitchFamily="34" charset="0"/>
                        </a:rPr>
                        <a:t>Dimensions*</a:t>
                      </a:r>
                      <a:r>
                        <a:rPr lang="en-US" sz="800" kern="1200" baseline="0" dirty="0" smtClean="0">
                          <a:solidFill>
                            <a:schemeClr val="tx1"/>
                          </a:solidFill>
                          <a:latin typeface="Arial" panose="020B0604020202020204" pitchFamily="34" charset="0"/>
                          <a:cs typeface="Arial" panose="020B0604020202020204" pitchFamily="34" charset="0"/>
                        </a:rPr>
                        <a:t> </a:t>
                      </a:r>
                    </a:p>
                    <a:p>
                      <a:pPr marL="0" marR="254000" indent="0" algn="l" defTabSz="9144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cs typeface="Arial" panose="020B0604020202020204" pitchFamily="34" charset="0"/>
                        </a:rPr>
                        <a:t>(H/W/D)</a:t>
                      </a:r>
                      <a:endParaRPr lang="en-US" sz="800" kern="1200" dirty="0" smtClean="0">
                        <a:solidFill>
                          <a:schemeClr val="tx1"/>
                        </a:solidFill>
                        <a:latin typeface="Arial" panose="020B0604020202020204" pitchFamily="34" charset="0"/>
                        <a:cs typeface="Arial" panose="020B0604020202020204" pitchFamily="34" charset="0"/>
                      </a:endParaRPr>
                    </a:p>
                  </a:txBody>
                  <a:tcPr marL="19147" marR="0"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254000" indent="0" algn="l" defTabSz="914400" rtl="0" eaLnBrk="1" fontAlgn="auto" latinLnBrk="0" hangingPunct="1">
                        <a:lnSpc>
                          <a:spcPct val="100000"/>
                        </a:lnSpc>
                        <a:spcBef>
                          <a:spcPts val="0"/>
                        </a:spcBef>
                        <a:spcAft>
                          <a:spcPts val="0"/>
                        </a:spcAft>
                        <a:buClrTx/>
                        <a:buSzTx/>
                        <a:buFontTx/>
                        <a:buNone/>
                        <a:tabLst/>
                        <a:defRPr/>
                      </a:pPr>
                      <a:r>
                        <a:rPr lang="en-US" sz="800" b="0" strike="noStrike" kern="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15” without ODD: 19.9mm x 380.0mm x 258.0mm /0.78” x 14.96” x 10.15“</a:t>
                      </a:r>
                    </a:p>
                    <a:p>
                      <a:pPr marL="0" marR="254000" lvl="0" indent="0" algn="l" defTabSz="914400" rtl="0" eaLnBrk="1" fontAlgn="auto" latinLnBrk="0" hangingPunct="1">
                        <a:lnSpc>
                          <a:spcPct val="100000"/>
                        </a:lnSpc>
                        <a:spcBef>
                          <a:spcPts val="0"/>
                        </a:spcBef>
                        <a:spcAft>
                          <a:spcPts val="0"/>
                        </a:spcAft>
                        <a:buClrTx/>
                        <a:buSzTx/>
                        <a:buFontTx/>
                        <a:buNone/>
                        <a:tabLst/>
                        <a:defRPr/>
                      </a:pPr>
                      <a:r>
                        <a:rPr lang="en-US" sz="800" b="0" strike="noStrike" kern="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15” with ODD: 22.7mm x 380.0mm x 258.0mm </a:t>
                      </a:r>
                      <a:r>
                        <a:rPr lang="en-US" sz="800" b="0" strike="noStrike" kern="1200" baseline="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/0.89” </a:t>
                      </a:r>
                      <a:r>
                        <a:rPr lang="en-US" sz="800" b="0" strike="noStrike" kern="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x 14.96” x 10.15“</a:t>
                      </a:r>
                      <a:endParaRPr lang="en-US" sz="800" b="0" strike="noStrike"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254000" indent="0" algn="l" defTabSz="914400" rtl="0" eaLnBrk="1" fontAlgn="auto" latinLnBrk="0" hangingPunct="1">
                        <a:lnSpc>
                          <a:spcPct val="100000"/>
                        </a:lnSpc>
                        <a:spcBef>
                          <a:spcPts val="0"/>
                        </a:spcBef>
                        <a:spcAft>
                          <a:spcPts val="0"/>
                        </a:spcAft>
                        <a:buClrTx/>
                        <a:buSzTx/>
                        <a:buFontTx/>
                        <a:buNone/>
                        <a:tabLst/>
                        <a:defRPr/>
                      </a:pPr>
                      <a:r>
                        <a:rPr lang="en-US" sz="800" b="0" strike="noStrike"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17”:</a:t>
                      </a:r>
                      <a:r>
                        <a:rPr lang="en-US" sz="800" b="0" strike="noStrike" kern="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US" sz="800" b="0" strike="noStrike"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25mm x 415.4mm x 279.2mm / 0.98” x 16.35” x 10.99” </a:t>
                      </a:r>
                    </a:p>
                  </a:txBody>
                  <a:tcPr marL="19147" marR="19147" marT="0" marB="0" anchor="ctr">
                    <a:lnL w="12700" cmpd="sng">
                      <a:solidFill>
                        <a:srgbClr val="444444"/>
                      </a:solidFill>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endParaRPr lang="en-US" sz="800" kern="1200" cap="all" baseline="0" dirty="0" smtClean="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endParaRPr lang="en-US" sz="800" kern="1200" cap="all" baseline="0" dirty="0" smtClean="0">
                        <a:solidFill>
                          <a:schemeClr val="tx1"/>
                        </a:solidFill>
                        <a:latin typeface="Arial" panose="020B0604020202020204" pitchFamily="34" charset="0"/>
                        <a:cs typeface="Arial" panose="020B0604020202020204" pitchFamily="34" charset="0"/>
                      </a:endParaRPr>
                    </a:p>
                    <a:p>
                      <a:pPr algn="ctr">
                        <a:spcAft>
                          <a:spcPts val="0"/>
                        </a:spcAft>
                      </a:pPr>
                      <a:endParaRPr lang="en-US" sz="800" kern="1200" cap="all" baseline="0" dirty="0" smtClean="0">
                        <a:solidFill>
                          <a:schemeClr val="tx1"/>
                        </a:solidFill>
                        <a:latin typeface="Arial" panose="020B0604020202020204" pitchFamily="34" charset="0"/>
                        <a:cs typeface="Arial" panose="020B0604020202020204" pitchFamily="34" charset="0"/>
                      </a:endParaRP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61429">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smtClean="0">
                          <a:solidFill>
                            <a:schemeClr val="tx1"/>
                          </a:solidFill>
                          <a:latin typeface="Arial" panose="020B0604020202020204" pitchFamily="34" charset="0"/>
                          <a:cs typeface="Arial" panose="020B0604020202020204" pitchFamily="34" charset="0"/>
                        </a:rPr>
                        <a:t>Starting</a:t>
                      </a:r>
                      <a:r>
                        <a:rPr lang="en-US" sz="800" kern="1200" baseline="0" dirty="0" smtClean="0">
                          <a:solidFill>
                            <a:schemeClr val="tx1"/>
                          </a:solidFill>
                          <a:latin typeface="Arial" panose="020B0604020202020204" pitchFamily="34" charset="0"/>
                          <a:cs typeface="Arial" panose="020B0604020202020204" pitchFamily="34" charset="0"/>
                        </a:rPr>
                        <a:t> </a:t>
                      </a:r>
                      <a:r>
                        <a:rPr lang="en-US" sz="800" kern="1200" dirty="0" smtClean="0">
                          <a:solidFill>
                            <a:schemeClr val="tx1"/>
                          </a:solidFill>
                          <a:latin typeface="Arial" panose="020B0604020202020204" pitchFamily="34" charset="0"/>
                          <a:cs typeface="Arial" panose="020B0604020202020204" pitchFamily="34" charset="0"/>
                        </a:rPr>
                        <a:t>Weights*</a:t>
                      </a:r>
                      <a:r>
                        <a:rPr lang="en-US" sz="800" dirty="0" smtClean="0">
                          <a:solidFill>
                            <a:schemeClr val="tx1"/>
                          </a:solidFill>
                          <a:latin typeface="Arial" panose="020B0604020202020204" pitchFamily="34" charset="0"/>
                          <a:cs typeface="Arial" panose="020B0604020202020204" pitchFamily="34" charset="0"/>
                        </a:rPr>
                        <a:t> </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25400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Starting at </a:t>
                      </a:r>
                      <a:r>
                        <a:rPr lang="en-US" sz="800" baseline="0" dirty="0" smtClean="0">
                          <a:solidFill>
                            <a:schemeClr val="tx1"/>
                          </a:solidFill>
                          <a:latin typeface="Arial" panose="020B0604020202020204" pitchFamily="34" charset="0"/>
                          <a:cs typeface="Arial" panose="020B0604020202020204" pitchFamily="34" charset="0"/>
                        </a:rPr>
                        <a:t>4.45 </a:t>
                      </a:r>
                      <a:r>
                        <a:rPr lang="en-US" sz="800" baseline="0" dirty="0" err="1" smtClean="0">
                          <a:solidFill>
                            <a:schemeClr val="tx1"/>
                          </a:solidFill>
                          <a:latin typeface="Arial" panose="020B0604020202020204" pitchFamily="34" charset="0"/>
                          <a:cs typeface="Arial" panose="020B0604020202020204" pitchFamily="34" charset="0"/>
                        </a:rPr>
                        <a:t>lbs</a:t>
                      </a:r>
                      <a:r>
                        <a:rPr lang="en-US" sz="800" baseline="0" dirty="0" smtClean="0">
                          <a:solidFill>
                            <a:schemeClr val="tx1"/>
                          </a:solidFill>
                          <a:latin typeface="Arial" panose="020B0604020202020204" pitchFamily="34" charset="0"/>
                          <a:cs typeface="Arial" panose="020B0604020202020204" pitchFamily="34" charset="0"/>
                        </a:rPr>
                        <a:t> (2.02kg) </a:t>
                      </a:r>
                      <a:r>
                        <a:rPr kumimoji="0" lang="en-US" sz="8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800" b="0" i="0" u="none" strike="noStrike" kern="1200" cap="none" spc="0" normalizeH="0" baseline="0" noProof="0" dirty="0" smtClean="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rPr>
                        <a:t>without ODD</a:t>
                      </a:r>
                    </a:p>
                    <a:p>
                      <a:pPr marL="0" marR="25400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bg1">
                              <a:lumMod val="50000"/>
                            </a:schemeClr>
                          </a:solidFill>
                          <a:effectLst/>
                          <a:uLnTx/>
                          <a:uFillTx/>
                          <a:latin typeface="Arial" panose="020B0604020202020204" pitchFamily="34" charset="0"/>
                          <a:ea typeface="Times New Roman" panose="02020603050405020304" pitchFamily="18" charset="0"/>
                          <a:cs typeface="Arial" panose="020B0604020202020204" pitchFamily="34" charset="0"/>
                        </a:rPr>
                        <a:t>Starting at </a:t>
                      </a:r>
                      <a:r>
                        <a:rPr lang="en-US" sz="800" baseline="0" dirty="0" smtClean="0">
                          <a:solidFill>
                            <a:schemeClr val="tx1"/>
                          </a:solidFill>
                          <a:latin typeface="Arial" panose="020B0604020202020204" pitchFamily="34" charset="0"/>
                          <a:cs typeface="Arial" panose="020B0604020202020204" pitchFamily="34" charset="0"/>
                        </a:rPr>
                        <a:t>4.85 </a:t>
                      </a:r>
                      <a:r>
                        <a:rPr lang="en-US" sz="800" baseline="0" dirty="0" err="1" smtClean="0">
                          <a:solidFill>
                            <a:schemeClr val="tx1"/>
                          </a:solidFill>
                          <a:latin typeface="Arial" panose="020B0604020202020204" pitchFamily="34" charset="0"/>
                          <a:cs typeface="Arial" panose="020B0604020202020204" pitchFamily="34" charset="0"/>
                        </a:rPr>
                        <a:t>lbs</a:t>
                      </a:r>
                      <a:r>
                        <a:rPr lang="en-US" sz="800" baseline="0" dirty="0" smtClean="0">
                          <a:solidFill>
                            <a:schemeClr val="tx1"/>
                          </a:solidFill>
                          <a:latin typeface="Arial" panose="020B0604020202020204" pitchFamily="34" charset="0"/>
                          <a:cs typeface="Arial" panose="020B0604020202020204" pitchFamily="34" charset="0"/>
                        </a:rPr>
                        <a:t>  (2.20kg) </a:t>
                      </a:r>
                      <a:r>
                        <a:rPr kumimoji="0" lang="en-US" sz="800" b="0" i="0" u="none" strike="noStrike" kern="1200" cap="none" spc="0" normalizeH="0" baseline="0" noProof="0" dirty="0" smtClean="0">
                          <a:ln>
                            <a:noFill/>
                          </a:ln>
                          <a:solidFill>
                            <a:schemeClr val="bg1">
                              <a:lumMod val="50000"/>
                            </a:schemeClr>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800" b="0" i="0" u="none" strike="noStrike" kern="1200" cap="none" spc="0" normalizeH="0" baseline="0" noProof="0" dirty="0" smtClean="0">
                          <a:ln>
                            <a:noFill/>
                          </a:ln>
                          <a:solidFill>
                            <a:schemeClr val="bg1">
                              <a:lumMod val="50000"/>
                            </a:schemeClr>
                          </a:solidFill>
                          <a:effectLst/>
                          <a:uLnTx/>
                          <a:uFillTx/>
                          <a:latin typeface="Arial" panose="020B0604020202020204" pitchFamily="34" charset="0"/>
                          <a:ea typeface="Times New Roman" panose="02020603050405020304" pitchFamily="18" charset="0"/>
                          <a:cs typeface="Arial" panose="020B0604020202020204" pitchFamily="34" charset="0"/>
                        </a:rPr>
                        <a:t>with ODD</a:t>
                      </a:r>
                    </a:p>
                    <a:p>
                      <a:pPr marL="0" marR="25400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schemeClr val="bg1">
                              <a:lumMod val="50000"/>
                            </a:schemeClr>
                          </a:solidFill>
                          <a:effectLst/>
                          <a:uLnTx/>
                          <a:uFillTx/>
                          <a:latin typeface="Arial" panose="020B0604020202020204" pitchFamily="34" charset="0"/>
                          <a:ea typeface="Times New Roman" panose="02020603050405020304" pitchFamily="18" charset="0"/>
                          <a:cs typeface="Arial" panose="020B0604020202020204" pitchFamily="34" charset="0"/>
                        </a:rPr>
                        <a:t>Starting at 6.15 </a:t>
                      </a:r>
                      <a:r>
                        <a:rPr kumimoji="0" lang="en-US" sz="800" b="0" i="0" u="none" strike="noStrike" kern="1200" cap="none" spc="0" normalizeH="0" baseline="0" noProof="0" dirty="0" err="1" smtClean="0">
                          <a:ln>
                            <a:noFill/>
                          </a:ln>
                          <a:solidFill>
                            <a:schemeClr val="bg1">
                              <a:lumMod val="50000"/>
                            </a:schemeClr>
                          </a:solidFill>
                          <a:effectLst/>
                          <a:uLnTx/>
                          <a:uFillTx/>
                          <a:latin typeface="Arial" panose="020B0604020202020204" pitchFamily="34" charset="0"/>
                          <a:ea typeface="Times New Roman" panose="02020603050405020304" pitchFamily="18" charset="0"/>
                          <a:cs typeface="Arial" panose="020B0604020202020204" pitchFamily="34" charset="0"/>
                        </a:rPr>
                        <a:t>lbs</a:t>
                      </a:r>
                      <a:r>
                        <a:rPr kumimoji="0" lang="en-US" sz="800" b="0" i="0" u="none" strike="noStrike" kern="1200" cap="none" spc="0" normalizeH="0" baseline="0" noProof="0" dirty="0" smtClean="0">
                          <a:ln>
                            <a:noFill/>
                          </a:ln>
                          <a:solidFill>
                            <a:schemeClr val="bg1">
                              <a:lumMod val="50000"/>
                            </a:schemeClr>
                          </a:solidFill>
                          <a:effectLst/>
                          <a:uLnTx/>
                          <a:uFillTx/>
                          <a:latin typeface="Arial" panose="020B0604020202020204" pitchFamily="34" charset="0"/>
                          <a:ea typeface="Times New Roman" panose="02020603050405020304" pitchFamily="18" charset="0"/>
                          <a:cs typeface="Arial" panose="020B0604020202020204" pitchFamily="34" charset="0"/>
                        </a:rPr>
                        <a:t>  (2.79kg) </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endParaRPr lang="en-US" sz="800" kern="1200" cap="all" baseline="0" dirty="0" smtClean="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endParaRPr lang="en-US" sz="800" kern="1200" cap="all" baseline="0" dirty="0" smtClean="0">
                        <a:solidFill>
                          <a:schemeClr val="tx1"/>
                        </a:solidFill>
                        <a:latin typeface="Arial" panose="020B0604020202020204" pitchFamily="34" charset="0"/>
                        <a:cs typeface="Arial" panose="020B0604020202020204" pitchFamily="34" charset="0"/>
                      </a:endParaRPr>
                    </a:p>
                    <a:p>
                      <a:pPr algn="ctr">
                        <a:spcAft>
                          <a:spcPts val="0"/>
                        </a:spcAft>
                      </a:pPr>
                      <a:endParaRPr lang="en-US" sz="800" kern="1200" cap="all" baseline="0" dirty="0" smtClean="0">
                        <a:solidFill>
                          <a:schemeClr val="tx1"/>
                        </a:solidFill>
                        <a:latin typeface="Arial" panose="020B0604020202020204" pitchFamily="34" charset="0"/>
                        <a:cs typeface="Arial" panose="020B0604020202020204" pitchFamily="34" charset="0"/>
                      </a:endParaRP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637921">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lnSpc>
                          <a:spcPct val="115000"/>
                        </a:lnSpc>
                        <a:spcAft>
                          <a:spcPts val="0"/>
                        </a:spcAft>
                      </a:pPr>
                      <a:r>
                        <a:rPr lang="en-US" sz="800" kern="1200" dirty="0" smtClean="0">
                          <a:solidFill>
                            <a:schemeClr val="tx1"/>
                          </a:solidFill>
                          <a:latin typeface="Arial" panose="020B0604020202020204" pitchFamily="34" charset="0"/>
                          <a:cs typeface="Arial" panose="020B0604020202020204" pitchFamily="34" charset="0"/>
                        </a:rPr>
                        <a:t>Display</a:t>
                      </a:r>
                      <a:endParaRPr lang="en-US" sz="800" dirty="0">
                        <a:solidFill>
                          <a:schemeClr val="tx1"/>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b="0" kern="1200" dirty="0" smtClean="0">
                          <a:solidFill>
                            <a:schemeClr val="tx1">
                              <a:lumMod val="50000"/>
                            </a:schemeClr>
                          </a:solidFill>
                          <a:latin typeface="Arial" panose="020B0604020202020204" pitchFamily="34" charset="0"/>
                          <a:cs typeface="Arial" panose="020B0604020202020204" pitchFamily="34" charset="0"/>
                        </a:rPr>
                        <a:t>15.6-inch HD (1366 x 768) Anti-Glare LED-Backlit Display</a:t>
                      </a:r>
                    </a:p>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b="0" kern="1200" dirty="0" smtClean="0">
                          <a:solidFill>
                            <a:schemeClr val="tx1">
                              <a:lumMod val="50000"/>
                            </a:schemeClr>
                          </a:solidFill>
                          <a:latin typeface="Arial" panose="020B0604020202020204" pitchFamily="34" charset="0"/>
                          <a:cs typeface="Arial" panose="020B0604020202020204" pitchFamily="34" charset="0"/>
                        </a:rPr>
                        <a:t>15.6-inch FHD (1920 x 1080) Anti-Glare LED-Backlit Display</a:t>
                      </a:r>
                    </a:p>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b="0" kern="1200" dirty="0" smtClean="0">
                          <a:solidFill>
                            <a:schemeClr val="tx1">
                              <a:lumMod val="50000"/>
                            </a:schemeClr>
                          </a:solidFill>
                          <a:latin typeface="Arial" panose="020B0604020202020204" pitchFamily="34" charset="0"/>
                          <a:cs typeface="Arial" panose="020B0604020202020204" pitchFamily="34" charset="0"/>
                        </a:rPr>
                        <a:t>15.6-inch FHD (1920 x 1080) </a:t>
                      </a:r>
                      <a:r>
                        <a:rPr lang="en-US" sz="800" b="0" kern="1200" dirty="0" err="1" smtClean="0">
                          <a:solidFill>
                            <a:schemeClr val="tx1">
                              <a:lumMod val="50000"/>
                            </a:schemeClr>
                          </a:solidFill>
                          <a:latin typeface="Arial" panose="020B0604020202020204" pitchFamily="34" charset="0"/>
                          <a:cs typeface="Arial" panose="020B0604020202020204" pitchFamily="34" charset="0"/>
                        </a:rPr>
                        <a:t>Truelife</a:t>
                      </a:r>
                      <a:r>
                        <a:rPr lang="en-US" sz="800" b="0" kern="1200" dirty="0" smtClean="0">
                          <a:solidFill>
                            <a:schemeClr val="tx1">
                              <a:lumMod val="50000"/>
                            </a:schemeClr>
                          </a:solidFill>
                          <a:latin typeface="Arial" panose="020B0604020202020204" pitchFamily="34" charset="0"/>
                          <a:cs typeface="Arial" panose="020B0604020202020204" pitchFamily="34" charset="0"/>
                        </a:rPr>
                        <a:t> LED-Backlit On-cell Touch Display</a:t>
                      </a:r>
                    </a:p>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b="0" kern="1200" dirty="0" smtClean="0">
                          <a:solidFill>
                            <a:schemeClr val="tx1">
                              <a:lumMod val="50000"/>
                            </a:schemeClr>
                          </a:solidFill>
                          <a:latin typeface="Arial" panose="020B0604020202020204" pitchFamily="34" charset="0"/>
                          <a:cs typeface="Arial" panose="020B0604020202020204" pitchFamily="34" charset="0"/>
                        </a:rPr>
                        <a:t>17.3-inch HD+ (1600 x 900) Anti-Glare LED-Backlit Display</a:t>
                      </a:r>
                    </a:p>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b="0" kern="1200" baseline="0" dirty="0" smtClean="0">
                          <a:solidFill>
                            <a:schemeClr val="tx1"/>
                          </a:solidFill>
                          <a:latin typeface="Arial" panose="020B0604020202020204" pitchFamily="34" charset="0"/>
                          <a:cs typeface="Arial" panose="020B0604020202020204" pitchFamily="34" charset="0"/>
                        </a:rPr>
                        <a:t>17.3-inch FHD (1920 x 1080) Anti-Glare LED-Backlit Display</a:t>
                      </a:r>
                      <a:endParaRPr lang="en-US" sz="800" b="0" kern="1200" dirty="0" smtClean="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marL="0" marR="0" indent="0" algn="ctr" defTabSz="914400" rtl="0" eaLnBrk="1" fontAlgn="auto" latinLnBrk="0" hangingPunct="1">
                        <a:lnSpc>
                          <a:spcPct val="100000"/>
                        </a:lnSpc>
                        <a:spcBef>
                          <a:spcPts val="0"/>
                        </a:spcBef>
                        <a:spcAft>
                          <a:spcPts val="0"/>
                        </a:spcAft>
                        <a:buClrTx/>
                        <a:buSzTx/>
                        <a:buFontTx/>
                        <a:buNone/>
                        <a:tabLst/>
                        <a:defRPr/>
                      </a:pPr>
                      <a:r>
                        <a:rPr lang="en-US" sz="800" kern="1200" cap="all" baseline="0" dirty="0" smtClean="0">
                          <a:solidFill>
                            <a:schemeClr val="tx1"/>
                          </a:solidFill>
                          <a:latin typeface="Arial" panose="020B0604020202020204" pitchFamily="34" charset="0"/>
                          <a:cs typeface="Arial" panose="020B0604020202020204" pitchFamily="34" charset="0"/>
                        </a:rPr>
                        <a:t>X</a:t>
                      </a:r>
                    </a:p>
                    <a:p>
                      <a:pPr marL="0" marR="0" indent="0" algn="ctr" defTabSz="914400" rtl="0" eaLnBrk="1" fontAlgn="auto" latinLnBrk="0" hangingPunct="1">
                        <a:lnSpc>
                          <a:spcPct val="100000"/>
                        </a:lnSpc>
                        <a:spcBef>
                          <a:spcPts val="0"/>
                        </a:spcBef>
                        <a:spcAft>
                          <a:spcPts val="0"/>
                        </a:spcAft>
                        <a:buClrTx/>
                        <a:buSzTx/>
                        <a:buFontTx/>
                        <a:buNone/>
                        <a:tabLst/>
                        <a:defRPr/>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endParaRPr lang="en-US" sz="800" kern="1200" cap="all" baseline="0" dirty="0" smtClean="0">
                        <a:solidFill>
                          <a:schemeClr val="tx1"/>
                        </a:solidFill>
                        <a:latin typeface="Arial" panose="020B0604020202020204" pitchFamily="34" charset="0"/>
                        <a:cs typeface="Arial" panose="020B0604020202020204" pitchFamily="34" charset="0"/>
                      </a:endParaRPr>
                    </a:p>
                    <a:p>
                      <a:pPr algn="ctr">
                        <a:spcAft>
                          <a:spcPts val="0"/>
                        </a:spcAft>
                      </a:pPr>
                      <a:endParaRPr lang="en-US" sz="800" kern="1200" cap="all" baseline="0" dirty="0" smtClean="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800" kern="1200" cap="all" baseline="0" dirty="0" smtClean="0">
                        <a:solidFill>
                          <a:schemeClr val="tx1"/>
                        </a:solidFill>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800" kern="1200" cap="all" baseline="0" dirty="0" smtClean="0">
                        <a:solidFill>
                          <a:schemeClr val="tx1"/>
                        </a:solidFill>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800" kern="1200" cap="all" baseline="0" dirty="0" smtClean="0">
                        <a:solidFill>
                          <a:schemeClr val="tx1"/>
                        </a:solidFill>
                        <a:latin typeface="Arial" panose="020B0604020202020204" pitchFamily="34" charset="0"/>
                        <a:cs typeface="Arial" panose="020B0604020202020204" pitchFamily="34" charset="0"/>
                      </a:endParaRP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marL="0" marR="0" indent="0" algn="ctr" defTabSz="914400" rtl="0" eaLnBrk="1" fontAlgn="auto" latinLnBrk="0" hangingPunct="1">
                        <a:lnSpc>
                          <a:spcPct val="100000"/>
                        </a:lnSpc>
                        <a:spcBef>
                          <a:spcPts val="0"/>
                        </a:spcBef>
                        <a:spcAft>
                          <a:spcPts val="0"/>
                        </a:spcAft>
                        <a:buClrTx/>
                        <a:buSzTx/>
                        <a:buFontTx/>
                        <a:buNone/>
                        <a:tabLst/>
                        <a:defRPr/>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244911">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a:solidFill>
                            <a:schemeClr val="tx1"/>
                          </a:solidFill>
                          <a:latin typeface="Arial" panose="020B0604020202020204" pitchFamily="34" charset="0"/>
                          <a:cs typeface="Arial" panose="020B0604020202020204" pitchFamily="34" charset="0"/>
                        </a:rPr>
                        <a:t>System </a:t>
                      </a:r>
                      <a:r>
                        <a:rPr lang="en-US" sz="800" kern="1200" dirty="0" smtClean="0">
                          <a:solidFill>
                            <a:schemeClr val="tx1"/>
                          </a:solidFill>
                          <a:latin typeface="Arial" panose="020B0604020202020204" pitchFamily="34" charset="0"/>
                          <a:cs typeface="Arial" panose="020B0604020202020204" pitchFamily="34" charset="0"/>
                        </a:rPr>
                        <a:t>Memory* </a:t>
                      </a:r>
                      <a:endParaRPr lang="en-US" sz="800" dirty="0">
                        <a:solidFill>
                          <a:schemeClr val="tx1"/>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lnSpc>
                          <a:spcPct val="100000"/>
                        </a:lnSpc>
                        <a:spcBef>
                          <a:spcPts val="0"/>
                        </a:spcBef>
                        <a:spcAft>
                          <a:spcPts val="0"/>
                        </a:spcAft>
                      </a:pPr>
                      <a:r>
                        <a:rPr lang="en-US" sz="800" kern="1200" dirty="0" smtClean="0">
                          <a:solidFill>
                            <a:schemeClr val="tx1">
                              <a:lumMod val="50000"/>
                            </a:schemeClr>
                          </a:solidFill>
                          <a:latin typeface="Arial" panose="020B0604020202020204" pitchFamily="34" charset="0"/>
                          <a:ea typeface=""/>
                          <a:cs typeface="Arial" panose="020B0604020202020204" pitchFamily="34" charset="0"/>
                        </a:rPr>
                        <a:t>4 -16GB, 2400</a:t>
                      </a:r>
                      <a:r>
                        <a:rPr lang="en-US" sz="800" kern="1200" baseline="0" dirty="0" smtClean="0">
                          <a:solidFill>
                            <a:schemeClr val="tx1">
                              <a:lumMod val="50000"/>
                            </a:schemeClr>
                          </a:solidFill>
                          <a:latin typeface="Arial" panose="020B0604020202020204" pitchFamily="34" charset="0"/>
                          <a:ea typeface=""/>
                          <a:cs typeface="Arial" panose="020B0604020202020204" pitchFamily="34" charset="0"/>
                        </a:rPr>
                        <a:t> </a:t>
                      </a:r>
                      <a:r>
                        <a:rPr lang="en-US" sz="800" kern="1200" dirty="0" smtClean="0">
                          <a:solidFill>
                            <a:schemeClr val="tx1">
                              <a:lumMod val="50000"/>
                            </a:schemeClr>
                          </a:solidFill>
                          <a:latin typeface="Arial" panose="020B0604020202020204" pitchFamily="34" charset="0"/>
                          <a:ea typeface=""/>
                          <a:cs typeface="Arial" panose="020B0604020202020204" pitchFamily="34" charset="0"/>
                        </a:rPr>
                        <a:t>MHz,</a:t>
                      </a:r>
                      <a:r>
                        <a:rPr lang="en-US" sz="800" kern="1200" baseline="0" dirty="0" smtClean="0">
                          <a:solidFill>
                            <a:schemeClr val="tx1">
                              <a:lumMod val="50000"/>
                            </a:schemeClr>
                          </a:solidFill>
                          <a:latin typeface="Arial" panose="020B0604020202020204" pitchFamily="34" charset="0"/>
                          <a:ea typeface=""/>
                          <a:cs typeface="Arial" panose="020B0604020202020204" pitchFamily="34" charset="0"/>
                        </a:rPr>
                        <a:t> DDR4; up to 16 GB</a:t>
                      </a:r>
                      <a:endParaRPr lang="en-US" sz="800" kern="1200" dirty="0" smtClean="0">
                        <a:solidFill>
                          <a:schemeClr val="tx1">
                            <a:lumMod val="50000"/>
                          </a:schemeClr>
                        </a:solidFill>
                        <a:latin typeface="Arial" panose="020B0604020202020204" pitchFamily="34" charset="0"/>
                        <a:ea typeface=""/>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39245">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a:solidFill>
                            <a:schemeClr val="tx1"/>
                          </a:solidFill>
                          <a:latin typeface="Arial" panose="020B0604020202020204" pitchFamily="34" charset="0"/>
                          <a:cs typeface="Arial" panose="020B0604020202020204" pitchFamily="34" charset="0"/>
                        </a:rPr>
                        <a:t>Graphics </a:t>
                      </a:r>
                      <a:r>
                        <a:rPr lang="en-US" sz="800" kern="1200" dirty="0" smtClean="0">
                          <a:solidFill>
                            <a:schemeClr val="tx1"/>
                          </a:solidFill>
                          <a:latin typeface="Arial" panose="020B0604020202020204" pitchFamily="34" charset="0"/>
                          <a:cs typeface="Arial" panose="020B0604020202020204" pitchFamily="34" charset="0"/>
                        </a:rPr>
                        <a:t>Options*</a:t>
                      </a:r>
                      <a:endParaRPr lang="en-US" sz="800" dirty="0">
                        <a:solidFill>
                          <a:schemeClr val="tx1"/>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Intel® HD Graphics 520 with shared graphic memory (standard on 6th Gen Core i3 Processor)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Intel® HD Graphics 610 with shared graphic memory (standard on 7</a:t>
                      </a:r>
                      <a:r>
                        <a:rPr kumimoji="0" lang="en-US" sz="800" u="none" strike="noStrike" kern="1200" cap="none" normalizeH="0" baseline="30000" dirty="0" smtClean="0">
                          <a:ln>
                            <a:noFill/>
                          </a:ln>
                          <a:solidFill>
                            <a:schemeClr val="tx1">
                              <a:lumMod val="50000"/>
                            </a:schemeClr>
                          </a:solidFill>
                          <a:effectLst/>
                          <a:latin typeface="Arial" panose="020B0604020202020204" pitchFamily="34" charset="0"/>
                          <a:cs typeface="Arial" panose="020B0604020202020204" pitchFamily="34" charset="0"/>
                        </a:rPr>
                        <a:t>th</a:t>
                      </a: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 Gen Celeron/Pentium Processor)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Intel® HD Graphics 620 with shared graphic memory (standard on 7th Gen Core i3 Processor)</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Intel® UHD Graphics 620 with shared graphic memory (standard on 8th Gen Core i5/i7 Processor)</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AMD Radon 530 Discrete GPU with 2 GB or 4 GB GDDR5 dedicated memory</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185381">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smtClean="0">
                          <a:solidFill>
                            <a:schemeClr val="tx1"/>
                          </a:solidFill>
                          <a:latin typeface="Arial" panose="020B0604020202020204" pitchFamily="34" charset="0"/>
                          <a:cs typeface="Arial" panose="020B0604020202020204" pitchFamily="34" charset="0"/>
                        </a:rPr>
                        <a:t>Battery* </a:t>
                      </a:r>
                      <a:endParaRPr lang="en-US" sz="800" dirty="0">
                        <a:solidFill>
                          <a:schemeClr val="tx1"/>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tx1">
                              <a:lumMod val="50000"/>
                            </a:schemeClr>
                          </a:solidFill>
                          <a:latin typeface="Arial" panose="020B0604020202020204" pitchFamily="34" charset="0"/>
                          <a:cs typeface="Arial" panose="020B0604020202020204" pitchFamily="34" charset="0"/>
                        </a:rPr>
                        <a:t>42 WHr, 3-Cell Battery, Integrated</a:t>
                      </a:r>
                    </a:p>
                  </a:txBody>
                  <a:tcPr marL="19147" marR="19147" marT="0" marB="0" anchor="ctr">
                    <a:lnL w="12700" cmpd="sng">
                      <a:solidFill>
                        <a:srgbClr val="444444"/>
                      </a:solidFill>
                    </a:lnL>
                    <a:lnR w="12700" cmpd="sng">
                      <a:solidFill>
                        <a:srgbClr val="444444"/>
                      </a:solidFill>
                    </a:lnR>
                    <a:lnT w="12700" cmpd="sng">
                      <a:solidFill>
                        <a:srgbClr val="444444"/>
                      </a:solidFill>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algn="ctr" defTabSz="914400" rtl="0" eaLnBrk="1" latinLnBrk="0" hangingPunct="1">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38856">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a:solidFill>
                            <a:schemeClr val="tx1"/>
                          </a:solidFill>
                          <a:latin typeface="Arial" panose="020B0604020202020204" pitchFamily="34" charset="0"/>
                          <a:cs typeface="Arial" panose="020B0604020202020204" pitchFamily="34" charset="0"/>
                        </a:rPr>
                        <a:t>AC </a:t>
                      </a:r>
                      <a:r>
                        <a:rPr lang="en-US" sz="800" kern="1200" dirty="0" smtClean="0">
                          <a:solidFill>
                            <a:schemeClr val="tx1"/>
                          </a:solidFill>
                          <a:latin typeface="Arial" panose="020B0604020202020204" pitchFamily="34" charset="0"/>
                          <a:cs typeface="Arial" panose="020B0604020202020204" pitchFamily="34" charset="0"/>
                        </a:rPr>
                        <a:t>Adapter</a:t>
                      </a:r>
                      <a:endParaRPr lang="en-US" sz="800" dirty="0">
                        <a:solidFill>
                          <a:schemeClr val="tx1"/>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45 Watt AC Adapter for</a:t>
                      </a:r>
                      <a:r>
                        <a:rPr lang="en-US" sz="800" baseline="0" dirty="0" smtClean="0">
                          <a:solidFill>
                            <a:schemeClr val="tx1"/>
                          </a:solidFill>
                          <a:latin typeface="Arial" panose="020B0604020202020204" pitchFamily="34" charset="0"/>
                          <a:cs typeface="Arial" panose="020B0604020202020204" pitchFamily="34" charset="0"/>
                        </a:rPr>
                        <a:t> UMA </a:t>
                      </a:r>
                      <a:r>
                        <a:rPr lang="en-US" sz="800" baseline="0" dirty="0" err="1" smtClean="0">
                          <a:solidFill>
                            <a:schemeClr val="tx1"/>
                          </a:solidFill>
                          <a:latin typeface="Arial" panose="020B0604020202020204" pitchFamily="34" charset="0"/>
                          <a:cs typeface="Arial" panose="020B0604020202020204" pitchFamily="34" charset="0"/>
                        </a:rPr>
                        <a:t>config</a:t>
                      </a:r>
                      <a:endParaRPr lang="en-US" sz="8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65 Watt AC Adapter for discrete </a:t>
                      </a:r>
                      <a:r>
                        <a:rPr lang="en-US" sz="800" dirty="0" err="1" smtClean="0">
                          <a:solidFill>
                            <a:schemeClr val="tx1"/>
                          </a:solidFill>
                          <a:latin typeface="Arial" panose="020B0604020202020204" pitchFamily="34" charset="0"/>
                          <a:cs typeface="Arial" panose="020B0604020202020204" pitchFamily="34" charset="0"/>
                        </a:rPr>
                        <a:t>config</a:t>
                      </a:r>
                      <a:endParaRPr lang="en-US" sz="800" dirty="0" smtClean="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565816">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smtClean="0">
                          <a:solidFill>
                            <a:schemeClr val="tx1">
                              <a:lumMod val="50000"/>
                            </a:schemeClr>
                          </a:solidFill>
                          <a:latin typeface="Arial" panose="020B0604020202020204" pitchFamily="34" charset="0"/>
                          <a:cs typeface="Arial" panose="020B0604020202020204" pitchFamily="34" charset="0"/>
                        </a:rPr>
                        <a:t>Hard</a:t>
                      </a:r>
                      <a:r>
                        <a:rPr lang="en-US" sz="800" kern="1200" baseline="0" dirty="0" smtClean="0">
                          <a:solidFill>
                            <a:schemeClr val="tx1">
                              <a:lumMod val="50000"/>
                            </a:schemeClr>
                          </a:solidFill>
                          <a:latin typeface="Arial" panose="020B0604020202020204" pitchFamily="34" charset="0"/>
                          <a:cs typeface="Arial" panose="020B0604020202020204" pitchFamily="34" charset="0"/>
                        </a:rPr>
                        <a:t> Drive </a:t>
                      </a:r>
                      <a:r>
                        <a:rPr lang="en-US" sz="800" kern="1200" dirty="0" smtClean="0">
                          <a:solidFill>
                            <a:schemeClr val="tx1">
                              <a:lumMod val="50000"/>
                            </a:schemeClr>
                          </a:solidFill>
                          <a:latin typeface="Arial" panose="020B0604020202020204" pitchFamily="34" charset="0"/>
                          <a:cs typeface="Arial" panose="020B0604020202020204" pitchFamily="34" charset="0"/>
                        </a:rPr>
                        <a:t>Options*</a:t>
                      </a:r>
                      <a:endParaRPr lang="en-US" sz="800" dirty="0">
                        <a:solidFill>
                          <a:schemeClr val="tx1">
                            <a:lumMod val="50000"/>
                          </a:schemeClr>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128GB/256GB M.2 SATA Solid State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256GB/512GB M.2 </a:t>
                      </a:r>
                      <a:r>
                        <a:rPr kumimoji="0" lang="en-US" sz="800" u="none" strike="noStrike" kern="1200" cap="none" normalizeH="0" baseline="0" dirty="0" err="1" smtClean="0">
                          <a:ln>
                            <a:noFill/>
                          </a:ln>
                          <a:solidFill>
                            <a:schemeClr val="tx1">
                              <a:lumMod val="50000"/>
                            </a:schemeClr>
                          </a:solidFill>
                          <a:effectLst/>
                          <a:latin typeface="Arial" panose="020B0604020202020204" pitchFamily="34" charset="0"/>
                          <a:cs typeface="Arial" panose="020B0604020202020204" pitchFamily="34" charset="0"/>
                        </a:rPr>
                        <a:t>PCIe</a:t>
                      </a: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 NVMe Solid State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cs typeface="Arial" panose="020B0604020202020204" pitchFamily="34" charset="0"/>
                        </a:rPr>
                        <a:t>500GB/1TB/2TB 5400 RPM hard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u="none" strike="noStrike" kern="1200" cap="none" normalizeH="0" baseline="0" dirty="0" smtClean="0">
                          <a:ln>
                            <a:noFill/>
                          </a:ln>
                          <a:solidFill>
                            <a:schemeClr val="tx1">
                              <a:lumMod val="50000"/>
                            </a:schemeClr>
                          </a:solidFill>
                          <a:effectLst/>
                          <a:latin typeface="Arial" panose="020B0604020202020204" pitchFamily="34" charset="0"/>
                          <a:ea typeface=""/>
                          <a:cs typeface="Arial" panose="020B0604020202020204" pitchFamily="34" charset="0"/>
                        </a:rPr>
                        <a:t>Dual drive config with up to 2TB 5400 rpm Hard Drive + up to 512GB SSD</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marL="0" marR="0" indent="0" algn="ctr" defTabSz="914400" rtl="0" eaLnBrk="1" fontAlgn="auto" latinLnBrk="0" hangingPunct="1">
                        <a:lnSpc>
                          <a:spcPct val="100000"/>
                        </a:lnSpc>
                        <a:spcBef>
                          <a:spcPts val="0"/>
                        </a:spcBef>
                        <a:spcAft>
                          <a:spcPts val="0"/>
                        </a:spcAft>
                        <a:buClrTx/>
                        <a:buSzTx/>
                        <a:buFontTx/>
                        <a:buNone/>
                        <a:tabLst/>
                        <a:defRPr/>
                      </a:pPr>
                      <a:r>
                        <a:rPr lang="en-US" sz="800" cap="all" baseline="0" dirty="0" smtClean="0">
                          <a:solidFill>
                            <a:schemeClr val="tx1"/>
                          </a:solidFill>
                          <a:latin typeface="Arial" panose="020B0604020202020204" pitchFamily="34" charset="0"/>
                          <a:cs typeface="Arial" panose="020B0604020202020204" pitchFamily="34" charset="0"/>
                        </a:rPr>
                        <a:t>X</a:t>
                      </a:r>
                    </a:p>
                    <a:p>
                      <a:pPr marL="0" marR="0" indent="0" algn="ctr" defTabSz="914400" rtl="0" eaLnBrk="1" fontAlgn="auto" latinLnBrk="0" hangingPunct="1">
                        <a:lnSpc>
                          <a:spcPct val="100000"/>
                        </a:lnSpc>
                        <a:spcBef>
                          <a:spcPts val="0"/>
                        </a:spcBef>
                        <a:spcAft>
                          <a:spcPts val="0"/>
                        </a:spcAft>
                        <a:buClrTx/>
                        <a:buSzTx/>
                        <a:buFontTx/>
                        <a:buNone/>
                        <a:tabLst/>
                        <a:defRPr/>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06693">
                <a:tc>
                  <a:txBody>
                    <a:bodyPr/>
                    <a:lstStyle/>
                    <a:p>
                      <a:pPr algn="l">
                        <a:spcAft>
                          <a:spcPts val="0"/>
                        </a:spcAft>
                      </a:pPr>
                      <a:r>
                        <a:rPr lang="en-US" sz="800" dirty="0" smtClean="0">
                          <a:solidFill>
                            <a:schemeClr val="tx1">
                              <a:lumMod val="50000"/>
                            </a:schemeClr>
                          </a:solidFill>
                          <a:latin typeface="Arial" panose="020B0604020202020204" pitchFamily="34" charset="0"/>
                          <a:cs typeface="Arial" panose="020B0604020202020204" pitchFamily="34" charset="0"/>
                        </a:rPr>
                        <a:t>Optical</a:t>
                      </a:r>
                      <a:r>
                        <a:rPr lang="en-US" sz="800" baseline="0" dirty="0" smtClean="0">
                          <a:solidFill>
                            <a:schemeClr val="tx1">
                              <a:lumMod val="50000"/>
                            </a:schemeClr>
                          </a:solidFill>
                          <a:latin typeface="Arial" panose="020B0604020202020204" pitchFamily="34" charset="0"/>
                          <a:cs typeface="Arial" panose="020B0604020202020204" pitchFamily="34" charset="0"/>
                        </a:rPr>
                        <a:t> Drive</a:t>
                      </a:r>
                      <a:endParaRPr lang="en-US" sz="800" dirty="0">
                        <a:solidFill>
                          <a:schemeClr val="tx1">
                            <a:lumMod val="50000"/>
                          </a:schemeClr>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ap="flat" cmpd="sng" algn="ctr">
                      <a:solidFill>
                        <a:srgbClr val="444444"/>
                      </a:solidFill>
                      <a:prstDash val="solid"/>
                      <a:round/>
                      <a:headEnd type="none" w="med" len="med"/>
                      <a:tailEnd type="none" w="med" len="med"/>
                    </a:lnR>
                    <a:lnT w="12700" cmpd="sng">
                      <a:solidFill>
                        <a:srgbClr val="444444"/>
                      </a:solidFill>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ea typeface=""/>
                          <a:cs typeface="Arial" panose="020B0604020202020204" pitchFamily="34" charset="0"/>
                        </a:rPr>
                        <a:t>Built-in tray load DVD (reads and writes to DVD / CD)</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ea typeface=""/>
                          <a:cs typeface="Arial" panose="020B0604020202020204" pitchFamily="34" charset="0"/>
                        </a:rPr>
                        <a:t>Optional Blu-ray writer</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ea typeface=""/>
                          <a:cs typeface="Arial" panose="020B0604020202020204" pitchFamily="34" charset="0"/>
                        </a:rPr>
                        <a:t>No Optical Drive</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mpd="sng">
                      <a:solidFill>
                        <a:srgbClr val="444444"/>
                      </a:solidFill>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endParaRPr lang="en-US" sz="800" cap="all" baseline="0" dirty="0" smtClean="0">
                        <a:solidFill>
                          <a:schemeClr val="tx1"/>
                        </a:solidFill>
                        <a:latin typeface="Arial" panose="020B0604020202020204" pitchFamily="34" charset="0"/>
                        <a:cs typeface="Arial" panose="020B0604020202020204" pitchFamily="34" charset="0"/>
                      </a:endParaRPr>
                    </a:p>
                    <a:p>
                      <a:pPr algn="ctr">
                        <a:spcAft>
                          <a:spcPts val="0"/>
                        </a:spcAft>
                      </a:pPr>
                      <a:endParaRPr lang="en-US" sz="800" cap="all" baseline="0" dirty="0" smtClean="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06693">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a:solidFill>
                            <a:schemeClr val="tx1">
                              <a:lumMod val="50000"/>
                            </a:schemeClr>
                          </a:solidFill>
                          <a:latin typeface="Arial" panose="020B0604020202020204" pitchFamily="34" charset="0"/>
                          <a:cs typeface="Arial" panose="020B0604020202020204" pitchFamily="34" charset="0"/>
                        </a:rPr>
                        <a:t>Keyboard / </a:t>
                      </a:r>
                      <a:endParaRPr lang="en-US" sz="800" dirty="0">
                        <a:solidFill>
                          <a:schemeClr val="tx1">
                            <a:lumMod val="50000"/>
                          </a:schemeClr>
                        </a:solidFill>
                        <a:latin typeface="Arial" panose="020B0604020202020204" pitchFamily="34" charset="0"/>
                        <a:cs typeface="Arial" panose="020B0604020202020204" pitchFamily="34" charset="0"/>
                      </a:endParaRPr>
                    </a:p>
                    <a:p>
                      <a:pPr algn="l">
                        <a:spcAft>
                          <a:spcPts val="0"/>
                        </a:spcAft>
                      </a:pPr>
                      <a:r>
                        <a:rPr lang="en-US" sz="800" kern="1200" dirty="0">
                          <a:solidFill>
                            <a:schemeClr val="tx1">
                              <a:lumMod val="50000"/>
                            </a:schemeClr>
                          </a:solidFill>
                          <a:latin typeface="Arial" panose="020B0604020202020204" pitchFamily="34" charset="0"/>
                          <a:cs typeface="Arial" panose="020B0604020202020204" pitchFamily="34" charset="0"/>
                        </a:rPr>
                        <a:t>Touchpad</a:t>
                      </a:r>
                      <a:endParaRPr lang="en-US" sz="800" dirty="0">
                        <a:solidFill>
                          <a:schemeClr val="tx1">
                            <a:lumMod val="50000"/>
                          </a:schemeClr>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ea typeface=""/>
                          <a:cs typeface="Arial" panose="020B0604020202020204" pitchFamily="34" charset="0"/>
                        </a:rPr>
                        <a:t>Full-size, spill-resistant keyboard with 10-key numeric keypad </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ea typeface=""/>
                          <a:cs typeface="Arial" panose="020B0604020202020204" pitchFamily="34" charset="0"/>
                        </a:rPr>
                        <a:t>Optional backlit full-size, spill-resistant keyboard with 10-key numeric keypad</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ea typeface=""/>
                          <a:cs typeface="Arial" panose="020B0604020202020204" pitchFamily="34" charset="0"/>
                        </a:rPr>
                        <a:t>Multi-touch gesture-enabled precision touchpad with integrated scrolling </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06693">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dirty="0" smtClean="0">
                          <a:solidFill>
                            <a:schemeClr val="tx1">
                              <a:lumMod val="50000"/>
                            </a:schemeClr>
                          </a:solidFill>
                          <a:latin typeface="Arial" panose="020B0604020202020204" pitchFamily="34" charset="0"/>
                          <a:cs typeface="Arial" panose="020B0604020202020204" pitchFamily="34" charset="0"/>
                        </a:rPr>
                        <a:t>Connectivity</a:t>
                      </a:r>
                      <a:endParaRPr lang="en-US" sz="800" dirty="0">
                        <a:solidFill>
                          <a:schemeClr val="tx1">
                            <a:lumMod val="50000"/>
                          </a:schemeClr>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Arial" panose="020B0604020202020204" pitchFamily="34" charset="0"/>
                          <a:cs typeface="Arial" panose="020B0604020202020204" pitchFamily="34" charset="0"/>
                        </a:rPr>
                        <a:t>RJ-45 10/100 Ethernet</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tx1"/>
                          </a:solidFill>
                          <a:latin typeface="Arial" panose="020B0604020202020204" pitchFamily="34" charset="0"/>
                          <a:cs typeface="Arial" panose="020B0604020202020204" pitchFamily="34" charset="0"/>
                        </a:rPr>
                        <a:t>802.11bgn + Bluetooth 4.0, 2.4 GHz, 1x1</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tx1"/>
                          </a:solidFill>
                          <a:latin typeface="Arial" panose="020B0604020202020204" pitchFamily="34" charset="0"/>
                          <a:cs typeface="Arial" panose="020B0604020202020204" pitchFamily="34" charset="0"/>
                        </a:rPr>
                        <a:t>802.11ac + Bluetooth 4.x, Dual Band 2.4&amp;5 GHz, 1x1</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tx1"/>
                          </a:solidFill>
                          <a:latin typeface="Arial" panose="020B0604020202020204" pitchFamily="34" charset="0"/>
                          <a:cs typeface="Arial" panose="020B0604020202020204" pitchFamily="34" charset="0"/>
                        </a:rPr>
                        <a:t>802.11ac + Bluetooth 4.x, Dual Band 2.4&amp;5 GHz, 2x2</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06693">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smtClean="0">
                          <a:solidFill>
                            <a:schemeClr val="tx1">
                              <a:lumMod val="50000"/>
                            </a:schemeClr>
                          </a:solidFill>
                          <a:latin typeface="Arial" panose="020B0604020202020204" pitchFamily="34" charset="0"/>
                          <a:cs typeface="Arial" panose="020B0604020202020204" pitchFamily="34" charset="0"/>
                        </a:rPr>
                        <a:t>Audio</a:t>
                      </a:r>
                      <a:endParaRPr lang="en-US" sz="800" dirty="0">
                        <a:solidFill>
                          <a:schemeClr val="tx1">
                            <a:lumMod val="50000"/>
                          </a:schemeClr>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lvl="0" indent="-114300" algn="l" defTabSz="914400" rtl="0" eaLnBrk="1" fontAlgn="base" latinLnBrk="0" hangingPunct="1">
                        <a:lnSpc>
                          <a:spcPct val="100000"/>
                        </a:lnSpc>
                        <a:spcBef>
                          <a:spcPts val="0"/>
                        </a:spcBef>
                        <a:spcAft>
                          <a:spcPts val="0"/>
                        </a:spcAft>
                        <a:buClrTx/>
                        <a:buSzTx/>
                        <a:buFontTx/>
                        <a:buNone/>
                        <a:tabLst/>
                        <a:defRPr/>
                      </a:pPr>
                      <a:r>
                        <a:rPr lang="en-US" sz="800" kern="1200" dirty="0" smtClean="0">
                          <a:solidFill>
                            <a:schemeClr val="tx1"/>
                          </a:solidFill>
                          <a:latin typeface="Arial" panose="020B0604020202020204" pitchFamily="34" charset="0"/>
                          <a:cs typeface="Arial" panose="020B0604020202020204" pitchFamily="34" charset="0"/>
                        </a:rPr>
                        <a:t>(2) tuned speakers; audio processing by </a:t>
                      </a:r>
                      <a:r>
                        <a:rPr lang="en-US" sz="800" kern="1200" baseline="0" dirty="0" smtClean="0">
                          <a:solidFill>
                            <a:schemeClr val="tx1"/>
                          </a:solidFill>
                          <a:latin typeface="Arial" panose="020B0604020202020204" pitchFamily="34" charset="0"/>
                          <a:cs typeface="Arial" panose="020B0604020202020204" pitchFamily="34" charset="0"/>
                        </a:rPr>
                        <a:t>Waves </a:t>
                      </a:r>
                      <a:r>
                        <a:rPr lang="en-US" sz="800" kern="1200" dirty="0" smtClean="0">
                          <a:solidFill>
                            <a:schemeClr val="tx1"/>
                          </a:solidFill>
                          <a:latin typeface="Arial" panose="020B0604020202020204" pitchFamily="34" charset="0"/>
                          <a:cs typeface="Arial" panose="020B0604020202020204" pitchFamily="34" charset="0"/>
                        </a:rPr>
                        <a:t>MaxxAudio®</a:t>
                      </a:r>
                      <a:r>
                        <a:rPr lang="en-US" sz="800" kern="1200" baseline="0" dirty="0" smtClean="0">
                          <a:solidFill>
                            <a:schemeClr val="tx1"/>
                          </a:solidFill>
                          <a:latin typeface="Arial" panose="020B0604020202020204" pitchFamily="34" charset="0"/>
                          <a:cs typeface="Arial" panose="020B0604020202020204" pitchFamily="34" charset="0"/>
                        </a:rPr>
                        <a:t> Pro </a:t>
                      </a:r>
                    </a:p>
                    <a:p>
                      <a:pPr marL="0" marR="0" algn="l">
                        <a:lnSpc>
                          <a:spcPct val="100000"/>
                        </a:lnSpc>
                        <a:spcBef>
                          <a:spcPts val="0"/>
                        </a:spcBef>
                        <a:spcAft>
                          <a:spcPts val="0"/>
                        </a:spcAft>
                      </a:pPr>
                      <a:r>
                        <a:rPr lang="en-US" sz="800" dirty="0" smtClean="0">
                          <a:solidFill>
                            <a:schemeClr val="tx1"/>
                          </a:solidFill>
                          <a:latin typeface="Arial" panose="020B0604020202020204" pitchFamily="34" charset="0"/>
                          <a:cs typeface="Arial" panose="020B0604020202020204" pitchFamily="34" charset="0"/>
                        </a:rPr>
                        <a:t>(1) combo headphone / microphone jack</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endParaRPr lang="en-US" sz="800" cap="all" baseline="0" dirty="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endParaRPr lang="en-US" sz="800" cap="all" baseline="0" dirty="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165825">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algn="l">
                        <a:lnSpc>
                          <a:spcPct val="100000"/>
                        </a:lnSpc>
                        <a:spcBef>
                          <a:spcPts val="0"/>
                        </a:spcBef>
                        <a:spcAft>
                          <a:spcPts val="0"/>
                        </a:spcAft>
                      </a:pPr>
                      <a:r>
                        <a:rPr lang="en-US" sz="800" dirty="0" smtClean="0">
                          <a:solidFill>
                            <a:schemeClr val="tx1">
                              <a:lumMod val="50000"/>
                            </a:schemeClr>
                          </a:solidFill>
                          <a:latin typeface="Arial" panose="020B0604020202020204" pitchFamily="34" charset="0"/>
                          <a:cs typeface="Arial" panose="020B0604020202020204" pitchFamily="34" charset="0"/>
                        </a:rPr>
                        <a:t>Webcam</a:t>
                      </a:r>
                      <a:endParaRPr lang="en-US" sz="800" b="1" dirty="0">
                        <a:solidFill>
                          <a:schemeClr val="tx1">
                            <a:lumMod val="50000"/>
                          </a:schemeClr>
                        </a:solidFill>
                        <a:latin typeface="Arial" panose="020B0604020202020204" pitchFamily="34" charset="0"/>
                        <a:ea typeface="Calibri"/>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Standard Widescreen HD (720p)</a:t>
                      </a:r>
                      <a:r>
                        <a:rPr lang="en-US" sz="800" baseline="0" dirty="0" smtClean="0">
                          <a:solidFill>
                            <a:schemeClr val="tx1"/>
                          </a:solidFill>
                          <a:latin typeface="Arial" panose="020B0604020202020204" pitchFamily="34" charset="0"/>
                          <a:cs typeface="Arial" panose="020B0604020202020204" pitchFamily="34" charset="0"/>
                        </a:rPr>
                        <a:t> w/ Digital M</a:t>
                      </a:r>
                      <a:r>
                        <a:rPr lang="en-US" sz="800" dirty="0" smtClean="0">
                          <a:solidFill>
                            <a:schemeClr val="tx1"/>
                          </a:solidFill>
                          <a:latin typeface="Arial" panose="020B0604020202020204" pitchFamily="34" charset="0"/>
                          <a:cs typeface="Arial" panose="020B0604020202020204" pitchFamily="34" charset="0"/>
                        </a:rPr>
                        <a:t>icrophone  </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lnSpc>
                          <a:spcPct val="100000"/>
                        </a:lnSpc>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06693">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algn="l">
                        <a:lnSpc>
                          <a:spcPct val="115000"/>
                        </a:lnSpc>
                        <a:spcBef>
                          <a:spcPts val="0"/>
                        </a:spcBef>
                        <a:spcAft>
                          <a:spcPts val="0"/>
                        </a:spcAft>
                      </a:pPr>
                      <a:r>
                        <a:rPr lang="en-US" sz="800" dirty="0">
                          <a:solidFill>
                            <a:schemeClr val="tx1">
                              <a:lumMod val="50000"/>
                            </a:schemeClr>
                          </a:solidFill>
                          <a:latin typeface="Arial" panose="020B0604020202020204" pitchFamily="34" charset="0"/>
                          <a:cs typeface="Arial" panose="020B0604020202020204" pitchFamily="34" charset="0"/>
                        </a:rPr>
                        <a:t>Ports and Connectors</a:t>
                      </a:r>
                      <a:endParaRPr lang="en-US" sz="800" dirty="0">
                        <a:solidFill>
                          <a:schemeClr val="tx1">
                            <a:lumMod val="50000"/>
                          </a:schemeClr>
                        </a:solidFill>
                        <a:latin typeface="Arial" panose="020B0604020202020204" pitchFamily="34" charset="0"/>
                        <a:ea typeface="Calibri"/>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USB 3.1 Gen 1 Type-C™</a:t>
                      </a:r>
                      <a:r>
                        <a:rPr lang="en-US" sz="800" baseline="0" dirty="0" smtClean="0">
                          <a:solidFill>
                            <a:schemeClr val="tx1"/>
                          </a:solidFill>
                          <a:latin typeface="Arial" panose="020B0604020202020204" pitchFamily="34" charset="0"/>
                          <a:cs typeface="Arial" panose="020B0604020202020204" pitchFamily="34" charset="0"/>
                        </a:rPr>
                        <a:t> with </a:t>
                      </a:r>
                      <a:r>
                        <a:rPr lang="en-US" sz="800" baseline="0" dirty="0" err="1" smtClean="0">
                          <a:solidFill>
                            <a:schemeClr val="tx1"/>
                          </a:solidFill>
                          <a:latin typeface="Arial" panose="020B0604020202020204" pitchFamily="34" charset="0"/>
                          <a:cs typeface="Arial" panose="020B0604020202020204" pitchFamily="34" charset="0"/>
                        </a:rPr>
                        <a:t>PowerDelivery</a:t>
                      </a:r>
                      <a:r>
                        <a:rPr lang="en-US" sz="800" baseline="0" dirty="0" smtClean="0">
                          <a:solidFill>
                            <a:schemeClr val="tx1"/>
                          </a:solidFill>
                          <a:latin typeface="Arial" panose="020B0604020202020204" pitchFamily="34" charset="0"/>
                          <a:cs typeface="Arial" panose="020B0604020202020204" pitchFamily="34" charset="0"/>
                        </a:rPr>
                        <a:t> and Video</a:t>
                      </a:r>
                      <a:r>
                        <a:rPr lang="en-US" sz="800" dirty="0" smtClean="0">
                          <a:solidFill>
                            <a:schemeClr val="tx1"/>
                          </a:solidFill>
                          <a:latin typeface="Arial" panose="020B0604020202020204" pitchFamily="34" charset="0"/>
                          <a:cs typeface="Arial" panose="020B0604020202020204" pitchFamily="34" charset="0"/>
                        </a:rPr>
                        <a:t>(1) –</a:t>
                      </a:r>
                      <a:r>
                        <a:rPr lang="en-US" sz="800" baseline="0" dirty="0" smtClean="0">
                          <a:solidFill>
                            <a:schemeClr val="tx1"/>
                          </a:solidFill>
                          <a:latin typeface="Arial" panose="020B0604020202020204" pitchFamily="34" charset="0"/>
                          <a:cs typeface="Arial" panose="020B0604020202020204" pitchFamily="34" charset="0"/>
                        </a:rPr>
                        <a:t> Discrete </a:t>
                      </a:r>
                      <a:r>
                        <a:rPr lang="en-US" sz="800" baseline="0" dirty="0" err="1" smtClean="0">
                          <a:solidFill>
                            <a:schemeClr val="tx1"/>
                          </a:solidFill>
                          <a:latin typeface="Arial" panose="020B0604020202020204" pitchFamily="34" charset="0"/>
                          <a:cs typeface="Arial" panose="020B0604020202020204" pitchFamily="34" charset="0"/>
                        </a:rPr>
                        <a:t>config</a:t>
                      </a:r>
                      <a:endParaRPr lang="en-US" sz="800" dirty="0" smtClean="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USB 3.1 Gen 1(2), USB2.0 (1)</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solidFill>
                            <a:schemeClr val="tx1"/>
                          </a:solidFill>
                          <a:latin typeface="Arial" panose="020B0604020202020204" pitchFamily="34" charset="0"/>
                          <a:cs typeface="Arial" panose="020B0604020202020204" pitchFamily="34" charset="0"/>
                        </a:rPr>
                        <a:t>HDMI</a:t>
                      </a:r>
                      <a:r>
                        <a:rPr lang="en-US" sz="800" baseline="30000" dirty="0" smtClean="0">
                          <a:solidFill>
                            <a:schemeClr val="tx1"/>
                          </a:solidFill>
                          <a:latin typeface="Arial" panose="020B0604020202020204" pitchFamily="34" charset="0"/>
                          <a:cs typeface="Arial" panose="020B0604020202020204" pitchFamily="34" charset="0"/>
                        </a:rPr>
                        <a:t>TM</a:t>
                      </a:r>
                      <a:r>
                        <a:rPr lang="en-US" sz="800" dirty="0" smtClean="0">
                          <a:solidFill>
                            <a:schemeClr val="tx1"/>
                          </a:solidFill>
                          <a:latin typeface="Arial" panose="020B0604020202020204" pitchFamily="34" charset="0"/>
                          <a:cs typeface="Arial" panose="020B0604020202020204" pitchFamily="34" charset="0"/>
                        </a:rPr>
                        <a:t> 1.4b, Noble lock</a:t>
                      </a:r>
                      <a:r>
                        <a:rPr lang="en-US" sz="800" baseline="0" dirty="0" smtClean="0">
                          <a:solidFill>
                            <a:schemeClr val="tx1"/>
                          </a:solidFill>
                          <a:latin typeface="Arial" panose="020B0604020202020204" pitchFamily="34" charset="0"/>
                          <a:cs typeface="Arial" panose="020B0604020202020204" pitchFamily="34" charset="0"/>
                        </a:rPr>
                        <a:t>, </a:t>
                      </a:r>
                      <a:r>
                        <a:rPr lang="en-US" sz="800" strike="noStrike" baseline="0" dirty="0" smtClean="0">
                          <a:solidFill>
                            <a:schemeClr val="tx1"/>
                          </a:solidFill>
                          <a:latin typeface="Arial" panose="020B0604020202020204" pitchFamily="34" charset="0"/>
                          <a:cs typeface="Arial" panose="020B0604020202020204" pitchFamily="34" charset="0"/>
                        </a:rPr>
                        <a:t>SD Media Card</a:t>
                      </a:r>
                      <a:r>
                        <a:rPr lang="en-US" sz="800" baseline="0" dirty="0" smtClean="0">
                          <a:solidFill>
                            <a:schemeClr val="tx1"/>
                          </a:solidFill>
                          <a:latin typeface="Arial" panose="020B0604020202020204" pitchFamily="34" charset="0"/>
                          <a:cs typeface="Arial" panose="020B0604020202020204" pitchFamily="34" charset="0"/>
                        </a:rPr>
                        <a:t> Reader (SD, SDHC, SDXC)</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cap="all" baseline="0" dirty="0" smtClean="0">
                          <a:solidFill>
                            <a:schemeClr val="tx1"/>
                          </a:solidFill>
                          <a:latin typeface="Arial" panose="020B0604020202020204" pitchFamily="34" charset="0"/>
                          <a:cs typeface="Arial" panose="020B0604020202020204" pitchFamily="34" charset="0"/>
                        </a:rPr>
                        <a:t>x</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76054">
                <a:tc>
                  <a:txBody>
                    <a:bodyPr/>
                    <a:lstStyle/>
                    <a:p>
                      <a:pPr algn="l">
                        <a:spcAft>
                          <a:spcPts val="0"/>
                        </a:spcAft>
                      </a:pPr>
                      <a:r>
                        <a:rPr lang="en-US" sz="800" dirty="0" smtClean="0">
                          <a:solidFill>
                            <a:schemeClr val="tx1">
                              <a:lumMod val="50000"/>
                            </a:schemeClr>
                          </a:solidFill>
                          <a:latin typeface="Arial" panose="020B0604020202020204" pitchFamily="34" charset="0"/>
                          <a:cs typeface="Arial" panose="020B0604020202020204" pitchFamily="34" charset="0"/>
                        </a:rPr>
                        <a:t>Security</a:t>
                      </a:r>
                      <a:r>
                        <a:rPr lang="en-US" sz="800" baseline="0" dirty="0" smtClean="0">
                          <a:solidFill>
                            <a:schemeClr val="tx1">
                              <a:lumMod val="50000"/>
                            </a:schemeClr>
                          </a:solidFill>
                          <a:latin typeface="Arial" panose="020B0604020202020204" pitchFamily="34" charset="0"/>
                          <a:cs typeface="Arial" panose="020B0604020202020204" pitchFamily="34" charset="0"/>
                        </a:rPr>
                        <a:t> Options</a:t>
                      </a:r>
                      <a:endParaRPr lang="en-US" sz="800" dirty="0">
                        <a:solidFill>
                          <a:schemeClr val="tx1">
                            <a:lumMod val="50000"/>
                          </a:schemeClr>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914400" rtl="0" eaLnBrk="1" latinLnBrk="0" hangingPunct="1">
                        <a:lnSpc>
                          <a:spcPct val="100000"/>
                        </a:lnSpc>
                        <a:spcBef>
                          <a:spcPts val="0"/>
                        </a:spcBef>
                        <a:spcAft>
                          <a:spcPts val="0"/>
                        </a:spcAft>
                      </a:pPr>
                      <a:r>
                        <a:rPr lang="en-US" sz="800" kern="1200" dirty="0" err="1" smtClean="0">
                          <a:solidFill>
                            <a:schemeClr val="tx1"/>
                          </a:solidFill>
                          <a:latin typeface="Arial" panose="020B0604020202020204" pitchFamily="34" charset="0"/>
                          <a:cs typeface="Arial" panose="020B0604020202020204" pitchFamily="34" charset="0"/>
                        </a:rPr>
                        <a:t>FingerPrint</a:t>
                      </a:r>
                      <a:r>
                        <a:rPr lang="en-US" sz="800" kern="1200" dirty="0" smtClean="0">
                          <a:solidFill>
                            <a:schemeClr val="tx1"/>
                          </a:solidFill>
                          <a:latin typeface="Arial" panose="020B0604020202020204" pitchFamily="34" charset="0"/>
                          <a:cs typeface="Arial" panose="020B0604020202020204" pitchFamily="34" charset="0"/>
                        </a:rPr>
                        <a:t> Reader with</a:t>
                      </a:r>
                      <a:r>
                        <a:rPr lang="en-US" sz="800" kern="1200" baseline="0" dirty="0" smtClean="0">
                          <a:solidFill>
                            <a:schemeClr val="tx1"/>
                          </a:solidFill>
                          <a:latin typeface="Arial" panose="020B0604020202020204" pitchFamily="34" charset="0"/>
                          <a:cs typeface="Arial" panose="020B0604020202020204" pitchFamily="34" charset="0"/>
                        </a:rPr>
                        <a:t> Windows Hello (Optional)</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187671">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smtClean="0">
                          <a:solidFill>
                            <a:schemeClr val="tx1"/>
                          </a:solidFill>
                          <a:latin typeface="Arial" panose="020B0604020202020204" pitchFamily="34" charset="0"/>
                          <a:cs typeface="Arial" panose="020B0604020202020204" pitchFamily="34" charset="0"/>
                        </a:rPr>
                        <a:t>Software</a:t>
                      </a:r>
                      <a:endParaRPr lang="en-US" sz="800" dirty="0">
                        <a:solidFill>
                          <a:schemeClr val="tx1"/>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algn="l" defTabSz="914400" rtl="0" eaLnBrk="1" latinLnBrk="0" hangingPunct="1">
                        <a:lnSpc>
                          <a:spcPct val="100000"/>
                        </a:lnSpc>
                        <a:spcBef>
                          <a:spcPts val="0"/>
                        </a:spcBef>
                        <a:spcAft>
                          <a:spcPts val="0"/>
                        </a:spcAft>
                      </a:pPr>
                      <a:r>
                        <a:rPr lang="en-US" sz="800" kern="1200" dirty="0" err="1" smtClean="0">
                          <a:solidFill>
                            <a:schemeClr val="tx1"/>
                          </a:solidFill>
                          <a:latin typeface="Arial" panose="020B0604020202020204" pitchFamily="34" charset="0"/>
                          <a:cs typeface="Arial" panose="020B0604020202020204" pitchFamily="34" charset="0"/>
                        </a:rPr>
                        <a:t>SmartByte</a:t>
                      </a:r>
                      <a:r>
                        <a:rPr lang="en-US" sz="800" kern="1200" baseline="0" dirty="0" smtClean="0">
                          <a:solidFill>
                            <a:schemeClr val="tx1"/>
                          </a:solidFill>
                          <a:latin typeface="Arial" panose="020B0604020202020204" pitchFamily="34" charset="0"/>
                          <a:cs typeface="Arial" panose="020B0604020202020204" pitchFamily="34" charset="0"/>
                        </a:rPr>
                        <a:t> Network Optimization Solution, </a:t>
                      </a:r>
                      <a:r>
                        <a:rPr lang="en-US" sz="800" kern="1200" dirty="0" smtClean="0">
                          <a:solidFill>
                            <a:schemeClr val="tx1"/>
                          </a:solidFill>
                          <a:latin typeface="Arial" panose="020B0604020202020204" pitchFamily="34" charset="0"/>
                          <a:cs typeface="Arial" panose="020B0604020202020204" pitchFamily="34" charset="0"/>
                        </a:rPr>
                        <a:t>Dell Digital Delivery, </a:t>
                      </a:r>
                      <a:r>
                        <a:rPr lang="en-US" sz="800" strike="noStrike" kern="1200" dirty="0" smtClean="0">
                          <a:solidFill>
                            <a:schemeClr val="tx1"/>
                          </a:solidFill>
                          <a:latin typeface="Arial" panose="020B0604020202020204" pitchFamily="34" charset="0"/>
                          <a:cs typeface="Arial" panose="020B0604020202020204" pitchFamily="34" charset="0"/>
                        </a:rPr>
                        <a:t>Dell Recovery Environment, Support Assist, </a:t>
                      </a:r>
                      <a:r>
                        <a:rPr lang="en-US" sz="800" kern="1200" dirty="0" err="1" smtClean="0">
                          <a:solidFill>
                            <a:schemeClr val="tx1"/>
                          </a:solidFill>
                          <a:latin typeface="Arial" panose="020B0604020202020204" pitchFamily="34" charset="0"/>
                          <a:cs typeface="Arial" panose="020B0604020202020204" pitchFamily="34" charset="0"/>
                        </a:rPr>
                        <a:t>DropBox</a:t>
                      </a:r>
                      <a:r>
                        <a:rPr lang="en-US" sz="800" kern="1200" baseline="0" dirty="0" smtClean="0">
                          <a:solidFill>
                            <a:schemeClr val="tx1"/>
                          </a:solidFill>
                          <a:latin typeface="Arial" panose="020B0604020202020204" pitchFamily="34" charset="0"/>
                          <a:cs typeface="Arial" panose="020B0604020202020204" pitchFamily="34" charset="0"/>
                        </a:rPr>
                        <a:t>, </a:t>
                      </a:r>
                      <a:r>
                        <a:rPr lang="en-US" sz="800" kern="1200" dirty="0" smtClean="0">
                          <a:solidFill>
                            <a:schemeClr val="tx1"/>
                          </a:solidFill>
                          <a:latin typeface="Arial" panose="020B0604020202020204" pitchFamily="34" charset="0"/>
                          <a:cs typeface="Arial" panose="020B0604020202020204" pitchFamily="34" charset="0"/>
                        </a:rPr>
                        <a:t>Microsoft® Office 2016 trial, McAfee LiveSafe (30Day)</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06693">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kern="1200" dirty="0" smtClean="0">
                          <a:solidFill>
                            <a:schemeClr val="tx1"/>
                          </a:solidFill>
                          <a:latin typeface="Arial" panose="020B0604020202020204" pitchFamily="34" charset="0"/>
                          <a:cs typeface="Arial" panose="020B0604020202020204" pitchFamily="34" charset="0"/>
                        </a:rPr>
                        <a:t>OS</a:t>
                      </a:r>
                      <a:r>
                        <a:rPr lang="en-US" sz="800" kern="1200" baseline="0" dirty="0" smtClean="0">
                          <a:solidFill>
                            <a:schemeClr val="tx1"/>
                          </a:solidFill>
                          <a:latin typeface="Arial" panose="020B0604020202020204" pitchFamily="34" charset="0"/>
                          <a:cs typeface="Arial" panose="020B0604020202020204" pitchFamily="34" charset="0"/>
                        </a:rPr>
                        <a:t> </a:t>
                      </a:r>
                      <a:r>
                        <a:rPr lang="en-US" sz="800" kern="1200" dirty="0" smtClean="0">
                          <a:solidFill>
                            <a:schemeClr val="tx1"/>
                          </a:solidFill>
                          <a:latin typeface="Arial" panose="020B0604020202020204" pitchFamily="34" charset="0"/>
                          <a:cs typeface="Arial" panose="020B0604020202020204" pitchFamily="34" charset="0"/>
                        </a:rPr>
                        <a:t>Options</a:t>
                      </a:r>
                      <a:endParaRPr lang="en-US" sz="800" dirty="0">
                        <a:solidFill>
                          <a:schemeClr val="tx1"/>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lnSpc>
                          <a:spcPct val="100000"/>
                        </a:lnSpc>
                        <a:spcBef>
                          <a:spcPts val="0"/>
                        </a:spcBef>
                        <a:spcAft>
                          <a:spcPts val="0"/>
                        </a:spcAft>
                      </a:pPr>
                      <a:r>
                        <a:rPr lang="en-US" sz="800" kern="1200" dirty="0" smtClean="0">
                          <a:solidFill>
                            <a:schemeClr val="tx1"/>
                          </a:solidFill>
                          <a:latin typeface="Arial" panose="020B0604020202020204" pitchFamily="34" charset="0"/>
                          <a:cs typeface="Arial" panose="020B0604020202020204" pitchFamily="34" charset="0"/>
                        </a:rPr>
                        <a:t>Windows® 10</a:t>
                      </a:r>
                      <a:r>
                        <a:rPr lang="en-US" sz="800" kern="1200" baseline="0" dirty="0" smtClean="0">
                          <a:solidFill>
                            <a:schemeClr val="tx1"/>
                          </a:solidFill>
                          <a:latin typeface="Arial" panose="020B0604020202020204" pitchFamily="34" charset="0"/>
                          <a:cs typeface="Arial" panose="020B0604020202020204" pitchFamily="34" charset="0"/>
                        </a:rPr>
                        <a:t> </a:t>
                      </a:r>
                    </a:p>
                    <a:p>
                      <a:pPr algn="l">
                        <a:lnSpc>
                          <a:spcPct val="100000"/>
                        </a:lnSpc>
                        <a:spcBef>
                          <a:spcPts val="0"/>
                        </a:spcBef>
                        <a:spcAft>
                          <a:spcPts val="0"/>
                        </a:spcAft>
                      </a:pPr>
                      <a:r>
                        <a:rPr lang="en-US" sz="800" kern="1200" dirty="0" smtClean="0">
                          <a:solidFill>
                            <a:schemeClr val="tx1"/>
                          </a:solidFill>
                          <a:latin typeface="Arial" panose="020B0604020202020204" pitchFamily="34" charset="0"/>
                          <a:cs typeface="Arial" panose="020B0604020202020204" pitchFamily="34" charset="0"/>
                        </a:rPr>
                        <a:t>Ubuntu (selected countries)</a:t>
                      </a: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kern="12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306664">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baseline="0" dirty="0" smtClean="0">
                          <a:solidFill>
                            <a:schemeClr val="tx1">
                              <a:lumMod val="50000"/>
                            </a:schemeClr>
                          </a:solidFill>
                          <a:latin typeface="Arial" panose="020B0604020202020204" pitchFamily="34" charset="0"/>
                          <a:cs typeface="Arial" panose="020B0604020202020204" pitchFamily="34" charset="0"/>
                        </a:rPr>
                        <a:t>Recommended Accessories</a:t>
                      </a:r>
                      <a:endParaRPr lang="en-US" sz="800" dirty="0">
                        <a:solidFill>
                          <a:schemeClr val="tx1">
                            <a:lumMod val="50000"/>
                          </a:schemeClr>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lumMod val="50000"/>
                            </a:schemeClr>
                          </a:solidFill>
                          <a:effectLst/>
                          <a:latin typeface="Arial" panose="020B0604020202020204" pitchFamily="34" charset="0"/>
                          <a:ea typeface="+mn-ea"/>
                          <a:cs typeface="Arial" panose="020B0604020202020204" pitchFamily="34" charset="0"/>
                        </a:rPr>
                        <a:t>Dell Bluetooth Mouse (VM615), Dell Performance USB Headset (AE2), Dell Adapter (USB Type-C to </a:t>
                      </a:r>
                      <a:r>
                        <a:rPr lang="en-US" sz="800" kern="1200" baseline="0" dirty="0" smtClean="0">
                          <a:solidFill>
                            <a:schemeClr val="tx1">
                              <a:lumMod val="50000"/>
                            </a:schemeClr>
                          </a:solidFill>
                          <a:effectLst/>
                          <a:latin typeface="Arial" panose="020B0604020202020204" pitchFamily="34" charset="0"/>
                          <a:ea typeface="+mn-ea"/>
                          <a:cs typeface="Arial" panose="020B0604020202020204" pitchFamily="34" charset="0"/>
                        </a:rPr>
                        <a:t>HDMI/VGA/Ethernet/USB </a:t>
                      </a:r>
                      <a:r>
                        <a:rPr lang="en-US" sz="800" kern="1200" baseline="0" dirty="0" smtClean="0">
                          <a:solidFill>
                            <a:schemeClr val="tx1">
                              <a:lumMod val="50000"/>
                            </a:schemeClr>
                          </a:solidFill>
                          <a:effectLst/>
                          <a:latin typeface="Arial" panose="020B0604020202020204" pitchFamily="34" charset="0"/>
                          <a:ea typeface="+mn-ea"/>
                          <a:cs typeface="Arial" panose="020B0604020202020204" pitchFamily="34" charset="0"/>
                        </a:rPr>
                        <a:t>3.0), Dell Power Companion (PW7015L), Dell External USB Slim Optical Drive ((DW316), Dell Professional Sleeve 13 </a:t>
                      </a: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endParaRPr lang="en-US" sz="800" cap="all" baseline="0" dirty="0" smtClean="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endParaRPr lang="en-US" sz="800" cap="all" baseline="0" dirty="0" smtClean="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ap="flat" cmpd="sng" algn="ctr">
                      <a:solidFill>
                        <a:srgbClr val="444444"/>
                      </a:solidFill>
                      <a:prstDash val="solid"/>
                      <a:round/>
                      <a:headEnd type="none" w="med" len="med"/>
                      <a:tailEnd type="none" w="med" len="med"/>
                    </a:lnB>
                    <a:lnTlToBr w="12700" cmpd="sng">
                      <a:noFill/>
                      <a:prstDash val="solid"/>
                    </a:lnTlToBr>
                    <a:lnBlToTr w="12700" cmpd="sng">
                      <a:noFill/>
                      <a:prstDash val="solid"/>
                    </a:lnBlToTr>
                    <a:noFill/>
                  </a:tcPr>
                </a:tc>
              </a:tr>
              <a:tr h="227825">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spcAft>
                          <a:spcPts val="0"/>
                        </a:spcAft>
                      </a:pPr>
                      <a:r>
                        <a:rPr lang="en-US" sz="800" dirty="0" smtClean="0">
                          <a:solidFill>
                            <a:schemeClr val="tx1">
                              <a:lumMod val="50000"/>
                            </a:schemeClr>
                          </a:solidFill>
                          <a:latin typeface="Arial" panose="020B0604020202020204" pitchFamily="34" charset="0"/>
                          <a:cs typeface="Arial" panose="020B0604020202020204" pitchFamily="34" charset="0"/>
                        </a:rPr>
                        <a:t>Environmental &amp;</a:t>
                      </a:r>
                      <a:r>
                        <a:rPr lang="en-US" sz="800" baseline="0" dirty="0" smtClean="0">
                          <a:solidFill>
                            <a:schemeClr val="tx1">
                              <a:lumMod val="50000"/>
                            </a:schemeClr>
                          </a:solidFill>
                          <a:latin typeface="Arial" panose="020B0604020202020204" pitchFamily="34" charset="0"/>
                          <a:cs typeface="Arial" panose="020B0604020202020204" pitchFamily="34" charset="0"/>
                        </a:rPr>
                        <a:t> Regulatory </a:t>
                      </a:r>
                      <a:endParaRPr lang="en-US" sz="800" dirty="0">
                        <a:solidFill>
                          <a:schemeClr val="tx1">
                            <a:lumMod val="50000"/>
                          </a:schemeClr>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l">
                        <a:lnSpc>
                          <a:spcPct val="100000"/>
                        </a:lnSpc>
                        <a:spcBef>
                          <a:spcPts val="0"/>
                        </a:spcBef>
                        <a:spcAft>
                          <a:spcPts val="0"/>
                        </a:spcAft>
                      </a:pPr>
                      <a:r>
                        <a:rPr lang="en-US" sz="800" kern="1200" dirty="0" smtClean="0">
                          <a:solidFill>
                            <a:schemeClr val="tx1">
                              <a:lumMod val="50000"/>
                            </a:schemeClr>
                          </a:solidFill>
                          <a:latin typeface="Arial" panose="020B0604020202020204" pitchFamily="34" charset="0"/>
                          <a:cs typeface="Arial" panose="020B0604020202020204" pitchFamily="34" charset="0"/>
                        </a:rPr>
                        <a:t>E-Star 6.1 </a:t>
                      </a:r>
                      <a:r>
                        <a:rPr lang="en-US" sz="800" strike="noStrike" kern="1200" dirty="0" smtClean="0">
                          <a:solidFill>
                            <a:schemeClr val="tx1">
                              <a:lumMod val="50000"/>
                            </a:schemeClr>
                          </a:solidFill>
                          <a:latin typeface="Arial" panose="020B0604020202020204" pitchFamily="34" charset="0"/>
                          <a:cs typeface="Arial" panose="020B0604020202020204" pitchFamily="34" charset="0"/>
                        </a:rPr>
                        <a:t>and EPEAT</a:t>
                      </a:r>
                      <a:r>
                        <a:rPr lang="en-US" sz="800" strike="noStrike" kern="1200" baseline="0" dirty="0" smtClean="0">
                          <a:solidFill>
                            <a:schemeClr val="tx1">
                              <a:lumMod val="50000"/>
                            </a:schemeClr>
                          </a:solidFill>
                          <a:latin typeface="Arial" panose="020B0604020202020204" pitchFamily="34" charset="0"/>
                          <a:cs typeface="Arial" panose="020B0604020202020204" pitchFamily="34" charset="0"/>
                        </a:rPr>
                        <a:t> Bronze (available in selected configurations)</a:t>
                      </a:r>
                      <a:endParaRPr lang="en-US" sz="800" strike="noStrike" kern="1200" dirty="0" smtClean="0">
                        <a:solidFill>
                          <a:schemeClr val="tx1">
                            <a:lumMod val="50000"/>
                          </a:schemeClr>
                        </a:solidFill>
                        <a:latin typeface="Arial" panose="020B0604020202020204" pitchFamily="34" charset="0"/>
                        <a:cs typeface="Arial" panose="020B0604020202020204" pitchFamily="34" charset="0"/>
                      </a:endParaRPr>
                    </a:p>
                  </a:txBody>
                  <a:tcPr marL="19147" marR="19147" marT="0" marB="0" anchor="ctr">
                    <a:lnL w="12700" cmpd="sng">
                      <a:solidFill>
                        <a:srgbClr val="444444"/>
                      </a:solidFill>
                    </a:lnL>
                    <a:lnR w="12700" cmpd="sng">
                      <a:solidFill>
                        <a:srgbClr val="444444"/>
                      </a:solidFill>
                    </a:lnR>
                    <a:lnT w="12700" cmpd="sng">
                      <a:solidFill>
                        <a:srgbClr val="444444"/>
                      </a:solidFill>
                    </a:lnT>
                    <a:lnB w="12700" cmpd="sng">
                      <a:solidFill>
                        <a:srgbClr val="444444"/>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Museo Sans For Dell"/>
                          <a:ea typeface=""/>
                          <a:cs typeface=""/>
                        </a:defRPr>
                      </a:lvl1pPr>
                      <a:lvl2pPr marL="457200" algn="l" defTabSz="914400" rtl="0" eaLnBrk="1" latinLnBrk="0" hangingPunct="1">
                        <a:defRPr sz="1800" kern="1200">
                          <a:solidFill>
                            <a:schemeClr val="tx1"/>
                          </a:solidFill>
                          <a:latin typeface="Museo Sans For Dell"/>
                          <a:ea typeface=""/>
                          <a:cs typeface=""/>
                        </a:defRPr>
                      </a:lvl2pPr>
                      <a:lvl3pPr marL="914400" algn="l" defTabSz="914400" rtl="0" eaLnBrk="1" latinLnBrk="0" hangingPunct="1">
                        <a:defRPr sz="1800" kern="1200">
                          <a:solidFill>
                            <a:schemeClr val="tx1"/>
                          </a:solidFill>
                          <a:latin typeface="Museo Sans For Dell"/>
                          <a:ea typeface=""/>
                          <a:cs typeface=""/>
                        </a:defRPr>
                      </a:lvl3pPr>
                      <a:lvl4pPr marL="1371600" algn="l" defTabSz="914400" rtl="0" eaLnBrk="1" latinLnBrk="0" hangingPunct="1">
                        <a:defRPr sz="1800" kern="1200">
                          <a:solidFill>
                            <a:schemeClr val="tx1"/>
                          </a:solidFill>
                          <a:latin typeface="Museo Sans For Dell"/>
                          <a:ea typeface=""/>
                          <a:cs typeface=""/>
                        </a:defRPr>
                      </a:lvl4pPr>
                      <a:lvl5pPr marL="1828800" algn="l" defTabSz="914400" rtl="0" eaLnBrk="1" latinLnBrk="0" hangingPunct="1">
                        <a:defRPr sz="1800" kern="1200">
                          <a:solidFill>
                            <a:schemeClr val="tx1"/>
                          </a:solidFill>
                          <a:latin typeface="Museo Sans For Dell"/>
                          <a:ea typeface=""/>
                          <a:cs typeface=""/>
                        </a:defRPr>
                      </a:lvl5pPr>
                      <a:lvl6pPr marL="2286000" algn="l" defTabSz="914400" rtl="0" eaLnBrk="1" latinLnBrk="0" hangingPunct="1">
                        <a:defRPr sz="1800" kern="1200">
                          <a:solidFill>
                            <a:schemeClr val="tx1"/>
                          </a:solidFill>
                          <a:latin typeface="Museo Sans For Dell"/>
                          <a:ea typeface=""/>
                          <a:cs typeface=""/>
                        </a:defRPr>
                      </a:lvl6pPr>
                      <a:lvl7pPr marL="2743200" algn="l" defTabSz="914400" rtl="0" eaLnBrk="1" latinLnBrk="0" hangingPunct="1">
                        <a:defRPr sz="1800" kern="1200">
                          <a:solidFill>
                            <a:schemeClr val="tx1"/>
                          </a:solidFill>
                          <a:latin typeface="Museo Sans For Dell"/>
                          <a:ea typeface=""/>
                          <a:cs typeface=""/>
                        </a:defRPr>
                      </a:lvl7pPr>
                      <a:lvl8pPr marL="3200400" algn="l" defTabSz="914400" rtl="0" eaLnBrk="1" latinLnBrk="0" hangingPunct="1">
                        <a:defRPr sz="1800" kern="1200">
                          <a:solidFill>
                            <a:schemeClr val="tx1"/>
                          </a:solidFill>
                          <a:latin typeface="Museo Sans For Dell"/>
                          <a:ea typeface=""/>
                          <a:cs typeface=""/>
                        </a:defRPr>
                      </a:lvl8pPr>
                      <a:lvl9pPr marL="3657600" algn="l" defTabSz="914400" rtl="0" eaLnBrk="1" latinLnBrk="0" hangingPunct="1">
                        <a:defRPr sz="1800" kern="1200">
                          <a:solidFill>
                            <a:schemeClr val="tx1"/>
                          </a:solidFill>
                          <a:latin typeface="Museo Sans For Dell"/>
                          <a:ea typeface=""/>
                          <a:cs typeface=""/>
                        </a:defRPr>
                      </a:lvl9p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endParaRPr lang="en-US" sz="800" cap="all" baseline="0" dirty="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c>
                  <a:txBody>
                    <a:bodyPr/>
                    <a:lstStyle/>
                    <a:p>
                      <a:pPr algn="ctr">
                        <a:spcAft>
                          <a:spcPts val="0"/>
                        </a:spcAft>
                      </a:pPr>
                      <a:r>
                        <a:rPr lang="en-US" sz="800" cap="all" baseline="0" dirty="0" smtClean="0">
                          <a:solidFill>
                            <a:schemeClr val="tx1"/>
                          </a:solidFill>
                          <a:latin typeface="Arial" panose="020B0604020202020204" pitchFamily="34" charset="0"/>
                          <a:cs typeface="Arial" panose="020B0604020202020204" pitchFamily="34" charset="0"/>
                        </a:rPr>
                        <a:t>X</a:t>
                      </a:r>
                      <a:endParaRPr lang="en-US" sz="800" cap="all" baseline="0" dirty="0">
                        <a:solidFill>
                          <a:schemeClr val="tx1"/>
                        </a:solidFill>
                        <a:latin typeface="Arial" panose="020B0604020202020204" pitchFamily="34" charset="0"/>
                        <a:cs typeface="Arial" panose="020B0604020202020204" pitchFamily="34" charset="0"/>
                      </a:endParaRPr>
                    </a:p>
                  </a:txBody>
                  <a:tcPr marL="19147" marR="19147" marT="0" marB="0" anchor="ctr">
                    <a:lnL w="12700" cap="flat" cmpd="sng" algn="ctr">
                      <a:solidFill>
                        <a:srgbClr val="444444"/>
                      </a:solidFill>
                      <a:prstDash val="solid"/>
                      <a:round/>
                      <a:headEnd type="none" w="med" len="med"/>
                      <a:tailEnd type="none" w="med" len="med"/>
                    </a:lnL>
                    <a:lnR w="12700" cap="flat" cmpd="sng" algn="ctr">
                      <a:solidFill>
                        <a:srgbClr val="444444"/>
                      </a:solidFill>
                      <a:prstDash val="solid"/>
                      <a:round/>
                      <a:headEnd type="none" w="med" len="med"/>
                      <a:tailEnd type="none" w="med" len="med"/>
                    </a:lnR>
                    <a:lnT w="12700" cap="flat" cmpd="sng" algn="ctr">
                      <a:solidFill>
                        <a:srgbClr val="444444"/>
                      </a:solidFill>
                      <a:prstDash val="solid"/>
                      <a:round/>
                      <a:headEnd type="none" w="med" len="med"/>
                      <a:tailEnd type="none" w="med" len="med"/>
                    </a:lnT>
                    <a:lnB w="12700" cmpd="sng">
                      <a:solidFill>
                        <a:srgbClr val="444444"/>
                      </a:solidFill>
                    </a:lnB>
                    <a:lnTlToBr w="12700" cmpd="sng">
                      <a:noFill/>
                      <a:prstDash val="solid"/>
                    </a:lnTlToBr>
                    <a:lnBlToTr w="12700" cmpd="sng">
                      <a:noFill/>
                      <a:prstDash val="solid"/>
                    </a:lnBlToTr>
                    <a:noFill/>
                  </a:tcPr>
                </a:tc>
              </a:tr>
            </a:tbl>
          </a:graphicData>
        </a:graphic>
      </p:graphicFrame>
      <p:sp>
        <p:nvSpPr>
          <p:cNvPr id="25" name="Rectangle 24"/>
          <p:cNvSpPr/>
          <p:nvPr/>
        </p:nvSpPr>
        <p:spPr>
          <a:xfrm>
            <a:off x="831273" y="9630888"/>
            <a:ext cx="2125683" cy="212068"/>
          </a:xfrm>
          <a:prstGeom prst="rect">
            <a:avLst/>
          </a:prstGeom>
          <a:solidFill>
            <a:schemeClr val="bg2"/>
          </a:solidFill>
          <a:effectLst/>
        </p:spPr>
        <p:txBody>
          <a:bodyPr wrap="square" lIns="45720" tIns="45720" rIns="45720" bIns="45720" rtlCol="0" anchor="ctr">
            <a:noAutofit/>
          </a:bodyPr>
          <a:lstStyle/>
          <a:p>
            <a:pPr algn="ctr">
              <a:lnSpc>
                <a:spcPct val="90000"/>
              </a:lnSpc>
              <a:spcBef>
                <a:spcPts val="0"/>
              </a:spcBef>
              <a:spcAft>
                <a:spcPts val="600"/>
              </a:spcAft>
            </a:pPr>
            <a:endParaRPr lang="en-US" sz="2000" dirty="0" smtClean="0">
              <a:solidFill>
                <a:schemeClr val="tx2"/>
              </a:solidFill>
              <a:latin typeface="Arial" panose="020B0604020202020204" pitchFamily="34" charset="0"/>
              <a:cs typeface="Arial" panose="020B0604020202020204" pitchFamily="34" charset="0"/>
            </a:endParaRPr>
          </a:p>
        </p:txBody>
      </p:sp>
      <p:sp>
        <p:nvSpPr>
          <p:cNvPr id="8" name="Content Placeholder 2"/>
          <p:cNvSpPr txBox="1">
            <a:spLocks/>
          </p:cNvSpPr>
          <p:nvPr/>
        </p:nvSpPr>
        <p:spPr bwMode="auto">
          <a:xfrm>
            <a:off x="1436915" y="8521574"/>
            <a:ext cx="6148231" cy="92333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28600" indent="-228600" algn="l" rtl="0" eaLnBrk="1" fontAlgn="base" hangingPunct="1">
              <a:lnSpc>
                <a:spcPct val="90000"/>
              </a:lnSpc>
              <a:spcBef>
                <a:spcPts val="1600"/>
              </a:spcBef>
              <a:spcAft>
                <a:spcPct val="0"/>
              </a:spcAft>
              <a:buClr>
                <a:schemeClr val="bg1"/>
              </a:buClr>
              <a:buFont typeface="Arial" pitchFamily="34" charset="0"/>
              <a:buChar char="•"/>
              <a:defRPr sz="2200">
                <a:solidFill>
                  <a:schemeClr val="bg2"/>
                </a:solidFill>
                <a:latin typeface="Museo Sans For Dell" pitchFamily="2" charset="0"/>
                <a:ea typeface="Museo Sans For Dell" pitchFamily="2" charset="0"/>
                <a:cs typeface="+mn-cs"/>
              </a:defRPr>
            </a:lvl1pPr>
            <a:lvl2pPr marL="574675" indent="-223838" algn="l" rtl="0" eaLnBrk="1" fontAlgn="base" hangingPunct="1">
              <a:lnSpc>
                <a:spcPct val="90000"/>
              </a:lnSpc>
              <a:spcBef>
                <a:spcPts val="800"/>
              </a:spcBef>
              <a:spcAft>
                <a:spcPct val="0"/>
              </a:spcAft>
              <a:buClr>
                <a:schemeClr val="bg1"/>
              </a:buClr>
              <a:buFont typeface="Museo Sans For Dell" pitchFamily="2" charset="0"/>
              <a:buChar char="–"/>
              <a:defRPr sz="1800" baseline="0">
                <a:solidFill>
                  <a:schemeClr val="bg2"/>
                </a:solidFill>
                <a:latin typeface="Museo Sans For Dell" pitchFamily="2" charset="0"/>
                <a:ea typeface="Museo Sans For Dell" pitchFamily="2" charset="0"/>
              </a:defRPr>
            </a:lvl2pPr>
            <a:lvl3pPr marL="909638" indent="-220663" algn="l" rtl="0" eaLnBrk="1" fontAlgn="base" hangingPunct="1">
              <a:lnSpc>
                <a:spcPct val="90000"/>
              </a:lnSpc>
              <a:spcBef>
                <a:spcPts val="800"/>
              </a:spcBef>
              <a:spcAft>
                <a:spcPct val="0"/>
              </a:spcAft>
              <a:buClr>
                <a:schemeClr val="bg1"/>
              </a:buClr>
              <a:buFont typeface="Museo Sans For Dell" pitchFamily="2" charset="0"/>
              <a:buChar char="›"/>
              <a:defRPr sz="1600">
                <a:solidFill>
                  <a:schemeClr val="bg2"/>
                </a:solidFill>
                <a:latin typeface="Museo Sans For Dell" pitchFamily="2" charset="0"/>
                <a:ea typeface="Museo Sans For Dell" pitchFamily="2" charset="0"/>
              </a:defRPr>
            </a:lvl3pPr>
            <a:lvl4pPr marL="1246188" indent="-222250" algn="l" rtl="0" eaLnBrk="1" fontAlgn="base" hangingPunct="1">
              <a:lnSpc>
                <a:spcPct val="90000"/>
              </a:lnSpc>
              <a:spcBef>
                <a:spcPts val="800"/>
              </a:spcBef>
              <a:spcAft>
                <a:spcPct val="0"/>
              </a:spcAft>
              <a:buClr>
                <a:schemeClr val="bg1"/>
              </a:buClr>
              <a:buFont typeface="Museo For Dell 300" pitchFamily="50" charset="0"/>
              <a:buChar char="–"/>
              <a:defRPr sz="1800">
                <a:solidFill>
                  <a:schemeClr val="bg2"/>
                </a:solidFill>
                <a:latin typeface="Museo Sans For Dell" pitchFamily="2" charset="0"/>
                <a:ea typeface="Museo Sans For Dell" pitchFamily="2" charset="0"/>
              </a:defRPr>
            </a:lvl4pPr>
            <a:lvl5pPr marL="1608138" indent="-236538" algn="l" rtl="0" eaLnBrk="1" fontAlgn="base" hangingPunct="1">
              <a:lnSpc>
                <a:spcPct val="90000"/>
              </a:lnSpc>
              <a:spcBef>
                <a:spcPts val="800"/>
              </a:spcBef>
              <a:spcAft>
                <a:spcPct val="0"/>
              </a:spcAft>
              <a:buClr>
                <a:schemeClr val="bg1"/>
              </a:buClr>
              <a:buFont typeface="Museo For Dell 300" pitchFamily="50" charset="0"/>
              <a:buChar char="–"/>
              <a:defRPr sz="1800">
                <a:solidFill>
                  <a:schemeClr val="bg2"/>
                </a:solidFill>
                <a:latin typeface="Museo Sans For Dell" pitchFamily="2" charset="0"/>
                <a:ea typeface="Museo Sans For Dell" pitchFamily="2" charset="0"/>
              </a:defRPr>
            </a:lvl5pPr>
            <a:lvl6pPr marL="2065338" indent="-236538" algn="l" rtl="0" eaLnBrk="1" fontAlgn="base" hangingPunct="1">
              <a:lnSpc>
                <a:spcPct val="95000"/>
              </a:lnSpc>
              <a:spcBef>
                <a:spcPct val="30000"/>
              </a:spcBef>
              <a:spcAft>
                <a:spcPct val="0"/>
              </a:spcAft>
              <a:buClr>
                <a:schemeClr val="accent1"/>
              </a:buClr>
              <a:buFont typeface="Arial" charset="0"/>
              <a:buChar char="–"/>
              <a:defRPr sz="1800">
                <a:solidFill>
                  <a:schemeClr val="accent1"/>
                </a:solidFill>
                <a:latin typeface="+mn-lt"/>
              </a:defRPr>
            </a:lvl6pPr>
            <a:lvl7pPr marL="2522538" indent="-236538" algn="l" rtl="0" eaLnBrk="1" fontAlgn="base" hangingPunct="1">
              <a:lnSpc>
                <a:spcPct val="95000"/>
              </a:lnSpc>
              <a:spcBef>
                <a:spcPct val="30000"/>
              </a:spcBef>
              <a:spcAft>
                <a:spcPct val="0"/>
              </a:spcAft>
              <a:buClr>
                <a:schemeClr val="accent1"/>
              </a:buClr>
              <a:buFont typeface="Arial" charset="0"/>
              <a:buChar char="–"/>
              <a:defRPr sz="1800">
                <a:solidFill>
                  <a:schemeClr val="accent1"/>
                </a:solidFill>
                <a:latin typeface="+mn-lt"/>
              </a:defRPr>
            </a:lvl7pPr>
            <a:lvl8pPr marL="2979738" indent="-236538" algn="l" rtl="0" eaLnBrk="1" fontAlgn="base" hangingPunct="1">
              <a:lnSpc>
                <a:spcPct val="95000"/>
              </a:lnSpc>
              <a:spcBef>
                <a:spcPct val="30000"/>
              </a:spcBef>
              <a:spcAft>
                <a:spcPct val="0"/>
              </a:spcAft>
              <a:buClr>
                <a:schemeClr val="accent1"/>
              </a:buClr>
              <a:buFont typeface="Arial" charset="0"/>
              <a:buChar char="–"/>
              <a:defRPr sz="1800">
                <a:solidFill>
                  <a:schemeClr val="accent1"/>
                </a:solidFill>
                <a:latin typeface="+mn-lt"/>
              </a:defRPr>
            </a:lvl8pPr>
            <a:lvl9pPr marL="3436938" indent="-236538" algn="l" rtl="0" eaLnBrk="1" fontAlgn="base" hangingPunct="1">
              <a:lnSpc>
                <a:spcPct val="95000"/>
              </a:lnSpc>
              <a:spcBef>
                <a:spcPct val="30000"/>
              </a:spcBef>
              <a:spcAft>
                <a:spcPct val="0"/>
              </a:spcAft>
              <a:buClr>
                <a:schemeClr val="accent1"/>
              </a:buClr>
              <a:buFont typeface="Arial" charset="0"/>
              <a:buChar char="–"/>
              <a:defRPr sz="1800">
                <a:solidFill>
                  <a:schemeClr val="accent1"/>
                </a:solidFill>
                <a:latin typeface="+mn-lt"/>
              </a:defRPr>
            </a:lvl9pPr>
          </a:lstStyle>
          <a:p>
            <a:pPr>
              <a:lnSpc>
                <a:spcPct val="100000"/>
              </a:lnSpc>
              <a:spcBef>
                <a:spcPts val="0"/>
              </a:spcBef>
              <a:buFont typeface="Arial" pitchFamily="34" charset="0"/>
              <a:buNone/>
            </a:pPr>
            <a:r>
              <a:rPr lang="en-US" sz="600" b="1" dirty="0" smtClean="0">
                <a:solidFill>
                  <a:schemeClr val="tx1">
                    <a:lumMod val="75000"/>
                    <a:lumOff val="25000"/>
                  </a:schemeClr>
                </a:solidFill>
              </a:rPr>
              <a:t>NOTES:</a:t>
            </a:r>
          </a:p>
          <a:p>
            <a:pPr marL="0" indent="3175">
              <a:lnSpc>
                <a:spcPct val="100000"/>
              </a:lnSpc>
              <a:spcBef>
                <a:spcPts val="0"/>
              </a:spcBef>
              <a:buFont typeface="Arial" pitchFamily="34" charset="0"/>
              <a:buNone/>
            </a:pPr>
            <a:r>
              <a:rPr lang="en-US" sz="600" b="1" dirty="0" smtClean="0">
                <a:solidFill>
                  <a:schemeClr val="tx1">
                    <a:lumMod val="75000"/>
                    <a:lumOff val="25000"/>
                  </a:schemeClr>
                </a:solidFill>
              </a:rPr>
              <a:t>Hard Drives: </a:t>
            </a:r>
            <a:r>
              <a:rPr lang="en-US" sz="600" dirty="0" smtClean="0">
                <a:solidFill>
                  <a:schemeClr val="tx1">
                    <a:lumMod val="75000"/>
                    <a:lumOff val="25000"/>
                  </a:schemeClr>
                </a:solidFill>
              </a:rPr>
              <a:t>GB means 1 billion bytes and TB equals 1 trillion bytes; actual capacity varies with preloaded material and operating environment and will be less. </a:t>
            </a:r>
            <a:endParaRPr lang="en-US" sz="600" b="1" dirty="0" smtClean="0">
              <a:solidFill>
                <a:schemeClr val="tx1">
                  <a:lumMod val="75000"/>
                  <a:lumOff val="25000"/>
                </a:schemeClr>
              </a:solidFill>
            </a:endParaRPr>
          </a:p>
          <a:p>
            <a:pPr marL="0" indent="3175">
              <a:lnSpc>
                <a:spcPct val="100000"/>
              </a:lnSpc>
              <a:spcBef>
                <a:spcPts val="0"/>
              </a:spcBef>
              <a:buFont typeface="Arial" pitchFamily="34" charset="0"/>
              <a:buNone/>
            </a:pPr>
            <a:r>
              <a:rPr lang="en-US" sz="600" b="1" dirty="0" smtClean="0">
                <a:solidFill>
                  <a:schemeClr val="tx1">
                    <a:lumMod val="75000"/>
                    <a:lumOff val="25000"/>
                  </a:schemeClr>
                </a:solidFill>
              </a:rPr>
              <a:t>Graphics &amp; System Memory</a:t>
            </a:r>
            <a:r>
              <a:rPr lang="en-US" sz="600" dirty="0" smtClean="0">
                <a:solidFill>
                  <a:schemeClr val="tx1">
                    <a:lumMod val="75000"/>
                    <a:lumOff val="25000"/>
                  </a:schemeClr>
                </a:solidFill>
              </a:rPr>
              <a:t>: GB means 1 billion bytes and TB equals 1 trillion bytes; significant system memory may be used to support graphics,</a:t>
            </a:r>
          </a:p>
          <a:p>
            <a:pPr marL="0" indent="3175">
              <a:lnSpc>
                <a:spcPct val="100000"/>
              </a:lnSpc>
              <a:spcBef>
                <a:spcPts val="0"/>
              </a:spcBef>
              <a:buFont typeface="Arial" pitchFamily="34" charset="0"/>
              <a:buNone/>
            </a:pPr>
            <a:r>
              <a:rPr lang="en-US" sz="600" dirty="0" smtClean="0">
                <a:solidFill>
                  <a:schemeClr val="tx1">
                    <a:lumMod val="75000"/>
                    <a:lumOff val="25000"/>
                  </a:schemeClr>
                </a:solidFill>
              </a:rPr>
              <a:t>depending on system memory size and other factors.</a:t>
            </a:r>
          </a:p>
          <a:p>
            <a:pPr marL="0" indent="3175">
              <a:lnSpc>
                <a:spcPct val="100000"/>
              </a:lnSpc>
              <a:spcBef>
                <a:spcPts val="0"/>
              </a:spcBef>
              <a:buNone/>
            </a:pPr>
            <a:r>
              <a:rPr lang="en-US" sz="600" b="1" dirty="0">
                <a:solidFill>
                  <a:schemeClr val="tx1">
                    <a:lumMod val="75000"/>
                    <a:lumOff val="25000"/>
                  </a:schemeClr>
                </a:solidFill>
              </a:rPr>
              <a:t>Battery life </a:t>
            </a:r>
            <a:r>
              <a:rPr lang="en-US" sz="600" dirty="0">
                <a:solidFill>
                  <a:schemeClr val="tx1">
                    <a:lumMod val="75000"/>
                    <a:lumOff val="25000"/>
                  </a:schemeClr>
                </a:solidFill>
              </a:rPr>
              <a:t>figures are based on testing using the Mobile Mark 2014 battery life benchmark test. For more information about this benchmark test, visit www.bapco.com. Test results should be used only to compare one product with another and are not a guarantee you will experience the same battery life. Battery life may be significantly less than the test results and varies depending on your product’s configuration, software, usage, operating conditions, power management settings and other factors. Maximum battery life will decrease with time and use.</a:t>
            </a:r>
          </a:p>
          <a:p>
            <a:pPr marL="0" indent="3175">
              <a:lnSpc>
                <a:spcPct val="100000"/>
              </a:lnSpc>
              <a:spcBef>
                <a:spcPts val="0"/>
              </a:spcBef>
              <a:buNone/>
            </a:pPr>
            <a:r>
              <a:rPr lang="en-US" sz="600" b="1" dirty="0" smtClean="0">
                <a:solidFill>
                  <a:schemeClr val="tx1">
                    <a:lumMod val="75000"/>
                    <a:lumOff val="25000"/>
                  </a:schemeClr>
                </a:solidFill>
              </a:rPr>
              <a:t>Watt </a:t>
            </a:r>
            <a:r>
              <a:rPr lang="en-US" sz="600" b="1" dirty="0">
                <a:solidFill>
                  <a:schemeClr val="tx1">
                    <a:lumMod val="75000"/>
                    <a:lumOff val="25000"/>
                  </a:schemeClr>
                </a:solidFill>
              </a:rPr>
              <a:t>Hour (</a:t>
            </a:r>
            <a:r>
              <a:rPr lang="en-US" sz="600" b="1" dirty="0" err="1">
                <a:solidFill>
                  <a:schemeClr val="tx1">
                    <a:lumMod val="75000"/>
                    <a:lumOff val="25000"/>
                  </a:schemeClr>
                </a:solidFill>
              </a:rPr>
              <a:t>WHr</a:t>
            </a:r>
            <a:r>
              <a:rPr lang="en-US" sz="600" b="1" dirty="0">
                <a:solidFill>
                  <a:schemeClr val="tx1">
                    <a:lumMod val="75000"/>
                    <a:lumOff val="25000"/>
                  </a:schemeClr>
                </a:solidFill>
              </a:rPr>
              <a:t>) </a:t>
            </a:r>
            <a:r>
              <a:rPr lang="en-US" sz="600" b="1" dirty="0" smtClean="0">
                <a:solidFill>
                  <a:schemeClr val="tx1">
                    <a:lumMod val="75000"/>
                    <a:lumOff val="25000"/>
                  </a:schemeClr>
                </a:solidFill>
              </a:rPr>
              <a:t>- </a:t>
            </a:r>
            <a:r>
              <a:rPr lang="en-US" sz="600" dirty="0" smtClean="0">
                <a:solidFill>
                  <a:schemeClr val="tx1">
                    <a:lumMod val="75000"/>
                    <a:lumOff val="25000"/>
                  </a:schemeClr>
                </a:solidFill>
              </a:rPr>
              <a:t>The </a:t>
            </a:r>
            <a:r>
              <a:rPr lang="en-US" sz="600" dirty="0">
                <a:solidFill>
                  <a:schemeClr val="tx1">
                    <a:lumMod val="75000"/>
                    <a:lumOff val="25000"/>
                  </a:schemeClr>
                </a:solidFill>
              </a:rPr>
              <a:t>stated Watt Hour (</a:t>
            </a:r>
            <a:r>
              <a:rPr lang="en-US" sz="600" dirty="0" err="1">
                <a:solidFill>
                  <a:schemeClr val="tx1">
                    <a:lumMod val="75000"/>
                    <a:lumOff val="25000"/>
                  </a:schemeClr>
                </a:solidFill>
              </a:rPr>
              <a:t>WHr</a:t>
            </a:r>
            <a:r>
              <a:rPr lang="en-US" sz="600" dirty="0">
                <a:solidFill>
                  <a:schemeClr val="tx1">
                    <a:lumMod val="75000"/>
                    <a:lumOff val="25000"/>
                  </a:schemeClr>
                </a:solidFill>
              </a:rPr>
              <a:t>) is not an indication of battery life. </a:t>
            </a:r>
          </a:p>
          <a:p>
            <a:pPr marL="0" indent="3175">
              <a:lnSpc>
                <a:spcPct val="100000"/>
              </a:lnSpc>
              <a:spcBef>
                <a:spcPts val="0"/>
              </a:spcBef>
              <a:buFont typeface="Arial" pitchFamily="34" charset="0"/>
              <a:buNone/>
            </a:pPr>
            <a:r>
              <a:rPr lang="en-US" sz="600" b="1" dirty="0" smtClean="0">
                <a:solidFill>
                  <a:schemeClr val="tx1">
                    <a:lumMod val="75000"/>
                    <a:lumOff val="25000"/>
                  </a:schemeClr>
                </a:solidFill>
              </a:rPr>
              <a:t>Notebook Weight:  </a:t>
            </a:r>
            <a:r>
              <a:rPr lang="en-US" sz="600" dirty="0" smtClean="0">
                <a:solidFill>
                  <a:schemeClr val="tx1">
                    <a:lumMod val="75000"/>
                    <a:lumOff val="25000"/>
                  </a:schemeClr>
                </a:solidFill>
              </a:rPr>
              <a:t>Weights vary depending on configuration and manufacturing variability.</a:t>
            </a:r>
          </a:p>
        </p:txBody>
      </p:sp>
      <p:sp>
        <p:nvSpPr>
          <p:cNvPr id="9" name="Title 1"/>
          <p:cNvSpPr txBox="1">
            <a:spLocks/>
          </p:cNvSpPr>
          <p:nvPr/>
        </p:nvSpPr>
        <p:spPr bwMode="auto">
          <a:xfrm>
            <a:off x="159080" y="318201"/>
            <a:ext cx="7492781" cy="332399"/>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algn="l" rtl="0" eaLnBrk="1" fontAlgn="base" hangingPunct="1">
              <a:lnSpc>
                <a:spcPct val="90000"/>
              </a:lnSpc>
              <a:spcBef>
                <a:spcPct val="0"/>
              </a:spcBef>
              <a:spcAft>
                <a:spcPct val="0"/>
              </a:spcAft>
              <a:defRPr sz="2400" b="0" cap="none" baseline="0">
                <a:solidFill>
                  <a:schemeClr val="accent1"/>
                </a:solidFill>
                <a:latin typeface="Museo For Dell" pitchFamily="2" charset="0"/>
                <a:ea typeface="Museo For Dell" pitchFamily="2" charset="0"/>
                <a:cs typeface="+mj-cs"/>
              </a:defRPr>
            </a:lvl1pPr>
            <a:lvl2pPr algn="l" rtl="0" eaLnBrk="1" fontAlgn="base" hangingPunct="1">
              <a:lnSpc>
                <a:spcPct val="80000"/>
              </a:lnSpc>
              <a:spcBef>
                <a:spcPct val="0"/>
              </a:spcBef>
              <a:spcAft>
                <a:spcPct val="0"/>
              </a:spcAft>
              <a:defRPr sz="3200" b="1">
                <a:solidFill>
                  <a:schemeClr val="accent1"/>
                </a:solidFill>
                <a:latin typeface="Arial Black" pitchFamily="34" charset="0"/>
              </a:defRPr>
            </a:lvl2pPr>
            <a:lvl3pPr algn="l" rtl="0" eaLnBrk="1" fontAlgn="base" hangingPunct="1">
              <a:lnSpc>
                <a:spcPct val="80000"/>
              </a:lnSpc>
              <a:spcBef>
                <a:spcPct val="0"/>
              </a:spcBef>
              <a:spcAft>
                <a:spcPct val="0"/>
              </a:spcAft>
              <a:defRPr sz="3200" b="1">
                <a:solidFill>
                  <a:schemeClr val="accent1"/>
                </a:solidFill>
                <a:latin typeface="Arial Black" pitchFamily="34" charset="0"/>
              </a:defRPr>
            </a:lvl3pPr>
            <a:lvl4pPr algn="l" rtl="0" eaLnBrk="1" fontAlgn="base" hangingPunct="1">
              <a:lnSpc>
                <a:spcPct val="80000"/>
              </a:lnSpc>
              <a:spcBef>
                <a:spcPct val="0"/>
              </a:spcBef>
              <a:spcAft>
                <a:spcPct val="0"/>
              </a:spcAft>
              <a:defRPr sz="3200" b="1">
                <a:solidFill>
                  <a:schemeClr val="accent1"/>
                </a:solidFill>
                <a:latin typeface="Arial Black" pitchFamily="34" charset="0"/>
              </a:defRPr>
            </a:lvl4pPr>
            <a:lvl5pPr algn="l" rtl="0" eaLnBrk="1" fontAlgn="base" hangingPunct="1">
              <a:lnSpc>
                <a:spcPct val="80000"/>
              </a:lnSpc>
              <a:spcBef>
                <a:spcPct val="0"/>
              </a:spcBef>
              <a:spcAft>
                <a:spcPct val="0"/>
              </a:spcAft>
              <a:defRPr sz="3200" b="1">
                <a:solidFill>
                  <a:schemeClr val="accent1"/>
                </a:solidFill>
                <a:latin typeface="Arial Black" pitchFamily="34" charset="0"/>
              </a:defRPr>
            </a:lvl5pPr>
            <a:lvl6pPr marL="457200" algn="l" rtl="0" eaLnBrk="1" fontAlgn="base" hangingPunct="1">
              <a:lnSpc>
                <a:spcPct val="70000"/>
              </a:lnSpc>
              <a:spcBef>
                <a:spcPct val="0"/>
              </a:spcBef>
              <a:spcAft>
                <a:spcPct val="0"/>
              </a:spcAft>
              <a:defRPr sz="4400" b="1">
                <a:solidFill>
                  <a:schemeClr val="accent1"/>
                </a:solidFill>
                <a:latin typeface="Arial Black" pitchFamily="34" charset="0"/>
              </a:defRPr>
            </a:lvl6pPr>
            <a:lvl7pPr marL="914400" algn="l" rtl="0" eaLnBrk="1" fontAlgn="base" hangingPunct="1">
              <a:lnSpc>
                <a:spcPct val="70000"/>
              </a:lnSpc>
              <a:spcBef>
                <a:spcPct val="0"/>
              </a:spcBef>
              <a:spcAft>
                <a:spcPct val="0"/>
              </a:spcAft>
              <a:defRPr sz="4400" b="1">
                <a:solidFill>
                  <a:schemeClr val="accent1"/>
                </a:solidFill>
                <a:latin typeface="Arial Black" pitchFamily="34" charset="0"/>
              </a:defRPr>
            </a:lvl7pPr>
            <a:lvl8pPr marL="1371600" algn="l" rtl="0" eaLnBrk="1" fontAlgn="base" hangingPunct="1">
              <a:lnSpc>
                <a:spcPct val="70000"/>
              </a:lnSpc>
              <a:spcBef>
                <a:spcPct val="0"/>
              </a:spcBef>
              <a:spcAft>
                <a:spcPct val="0"/>
              </a:spcAft>
              <a:defRPr sz="4400" b="1">
                <a:solidFill>
                  <a:schemeClr val="accent1"/>
                </a:solidFill>
                <a:latin typeface="Arial Black" pitchFamily="34" charset="0"/>
              </a:defRPr>
            </a:lvl8pPr>
            <a:lvl9pPr marL="1828800" algn="l" rtl="0" eaLnBrk="1" fontAlgn="base" hangingPunct="1">
              <a:lnSpc>
                <a:spcPct val="70000"/>
              </a:lnSpc>
              <a:spcBef>
                <a:spcPct val="0"/>
              </a:spcBef>
              <a:spcAft>
                <a:spcPct val="0"/>
              </a:spcAft>
              <a:defRPr sz="4400" b="1">
                <a:solidFill>
                  <a:schemeClr val="accent1"/>
                </a:solidFill>
                <a:latin typeface="Arial Black" pitchFamily="34" charset="0"/>
              </a:defRPr>
            </a:lvl9pPr>
          </a:lstStyle>
          <a:p>
            <a:r>
              <a:rPr lang="en-US" kern="0" dirty="0" smtClean="0">
                <a:latin typeface="Arial" panose="020B0604020202020204" pitchFamily="34" charset="0"/>
                <a:cs typeface="Arial" panose="020B0604020202020204" pitchFamily="34" charset="0"/>
              </a:rPr>
              <a:t>Inspiron 15/17 5000 technical </a:t>
            </a:r>
            <a:r>
              <a:rPr lang="en-US" kern="0" dirty="0" smtClean="0">
                <a:latin typeface="Arial" panose="020B0604020202020204" pitchFamily="34" charset="0"/>
                <a:cs typeface="Arial" panose="020B0604020202020204" pitchFamily="34" charset="0"/>
              </a:rPr>
              <a:t>specifications</a:t>
            </a:r>
            <a:endParaRPr lang="en-US" sz="2000" kern="0" dirty="0">
              <a:latin typeface="Arial" panose="020B0604020202020204" pitchFamily="34" charset="0"/>
              <a:cs typeface="Arial" panose="020B0604020202020204" pitchFamily="34" charset="0"/>
            </a:endParaRPr>
          </a:p>
        </p:txBody>
      </p:sp>
      <p:sp>
        <p:nvSpPr>
          <p:cNvPr id="3" name="flFirstPage"/>
          <p:cNvSpPr txBox="1"/>
          <p:nvPr/>
        </p:nvSpPr>
        <p:spPr>
          <a:xfrm>
            <a:off x="0" y="9720580"/>
            <a:ext cx="184731" cy="369332"/>
          </a:xfrm>
          <a:prstGeom prst="rect">
            <a:avLst/>
          </a:prstGeom>
          <a:noFill/>
        </p:spPr>
        <p:txBody>
          <a:bodyPr vert="horz" wrap="none" rtlCol="0">
            <a:spAutoFit/>
          </a:bodyPr>
          <a:lstStyle/>
          <a:p>
            <a:pPr>
              <a:lnSpc>
                <a:spcPct val="90000"/>
              </a:lnSpc>
              <a:spcBef>
                <a:spcPts val="0"/>
              </a:spcBef>
              <a:spcAft>
                <a:spcPts val="600"/>
              </a:spcAft>
              <a:buClr>
                <a:schemeClr val="bg1"/>
              </a:buClr>
            </a:pPr>
            <a:endParaRPr lang="en-US" sz="2000" dirty="0">
              <a:latin typeface="+mn-lt"/>
            </a:endParaRPr>
          </a:p>
        </p:txBody>
      </p:sp>
    </p:spTree>
    <p:extLst>
      <p:ext uri="{BB962C8B-B14F-4D97-AF65-F5344CB8AC3E}">
        <p14:creationId xmlns:p14="http://schemas.microsoft.com/office/powerpoint/2010/main" val="2627603655"/>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Dell Template 16x9">
  <a:themeElements>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fontScheme name="Dell">
      <a:majorFont>
        <a:latin typeface="Museo For Dell"/>
        <a:ea typeface=""/>
        <a:cs typeface=""/>
      </a:majorFont>
      <a:minorFont>
        <a:latin typeface="Museo Sans For D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wrap="square" lIns="45720" tIns="45720" rIns="45720" bIns="45720" rtlCol="0" anchor="ctr">
        <a:noAutofit/>
      </a:bodyPr>
      <a:lstStyle>
        <a:defPPr algn="ctr">
          <a:lnSpc>
            <a:spcPct val="90000"/>
          </a:lnSpc>
          <a:spcBef>
            <a:spcPts val="0"/>
          </a:spcBef>
          <a:spcAft>
            <a:spcPts val="600"/>
          </a:spcAft>
          <a:defRPr sz="2000" dirty="0" smtClean="0">
            <a:solidFill>
              <a:schemeClr val="tx2"/>
            </a:solidFill>
            <a:latin typeface="+mn-lt"/>
          </a:defRPr>
        </a:defPPr>
      </a:lstStyle>
    </a:spDef>
    <a:txDef>
      <a:spPr>
        <a:noFill/>
      </a:spPr>
      <a:bodyPr wrap="square" rtlCol="0">
        <a:noAutofit/>
      </a:bodyPr>
      <a:lstStyle>
        <a:defPPr>
          <a:lnSpc>
            <a:spcPct val="90000"/>
          </a:lnSpc>
          <a:spcBef>
            <a:spcPts val="0"/>
          </a:spcBef>
          <a:spcAft>
            <a:spcPts val="600"/>
          </a:spcAft>
          <a:buClr>
            <a:schemeClr val="bg1"/>
          </a:buClr>
          <a:defRPr sz="2000" dirty="0">
            <a:latin typeface="+mn-lt"/>
          </a:defRPr>
        </a:defPPr>
      </a:lstStyle>
    </a:txDef>
  </a:objectDefaults>
  <a:extraClrSchemeLst>
    <a:extraClrScheme>
      <a:clrScheme name="Dell new">
        <a:dk1>
          <a:srgbClr val="000000"/>
        </a:dk1>
        <a:lt1>
          <a:srgbClr val="444444"/>
        </a:lt1>
        <a:dk2>
          <a:srgbClr val="0085C3"/>
        </a:dk2>
        <a:lt2>
          <a:srgbClr val="FFFFFF"/>
        </a:lt2>
        <a:accent1>
          <a:srgbClr val="0085C3"/>
        </a:accent1>
        <a:accent2>
          <a:srgbClr val="7AB800"/>
        </a:accent2>
        <a:accent3>
          <a:srgbClr val="F2AF00"/>
        </a:accent3>
        <a:accent4>
          <a:srgbClr val="DC5034"/>
        </a:accent4>
        <a:accent5>
          <a:srgbClr val="5482AB"/>
        </a:accent5>
        <a:accent6>
          <a:srgbClr val="6E2585"/>
        </a:accent6>
        <a:hlink>
          <a:srgbClr val="009BBB"/>
        </a:hlink>
        <a:folHlink>
          <a:srgbClr val="6E2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B03A8FDB4E7243B99961371B9387A1" ma:contentTypeVersion="2" ma:contentTypeDescription="Create a new document." ma:contentTypeScope="" ma:versionID="50209679a1fda9678bdae558011af392">
  <xsd:schema xmlns:xsd="http://www.w3.org/2001/XMLSchema" xmlns:xs="http://www.w3.org/2001/XMLSchema" xmlns:p="http://schemas.microsoft.com/office/2006/metadata/properties" targetNamespace="http://schemas.microsoft.com/office/2006/metadata/properties" ma:root="true" ma:fieldsID="dcf24e562da6693c9ce5cc061685d4e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EA712C-50F1-4936-913A-701C8489B7E5}">
  <ds:schemaRefs>
    <ds:schemaRef ds:uri="http://purl.org/dc/dcmityp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A61FBBB8-8DB0-442E-8145-DA1E7AA7CF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F22EE62-DEDB-45E3-92FD-693D92FCA7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186891</TotalTime>
  <Words>981</Words>
  <Application>Microsoft Office PowerPoint</Application>
  <PresentationFormat>Custom</PresentationFormat>
  <Paragraphs>187</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Arial Black</vt:lpstr>
      <vt:lpstr>Calibri</vt:lpstr>
      <vt:lpstr>Museo For Dell</vt:lpstr>
      <vt:lpstr>Museo For Dell 300</vt:lpstr>
      <vt:lpstr>Museo Sans For Dell</vt:lpstr>
      <vt:lpstr>Museo Sans For Dell</vt:lpstr>
      <vt:lpstr>Times New Roman</vt:lpstr>
      <vt:lpstr>Dell Template 16x9</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Kristina Heaps</dc:creator>
  <cp:keywords>No Restrictions</cp:keywords>
  <cp:lastModifiedBy>Lin, Grace</cp:lastModifiedBy>
  <cp:revision>2057</cp:revision>
  <cp:lastPrinted>2017-06-12T05:33:14Z</cp:lastPrinted>
  <dcterms:created xsi:type="dcterms:W3CDTF">2014-03-03T20:42:06Z</dcterms:created>
  <dcterms:modified xsi:type="dcterms:W3CDTF">2017-09-05T18:19:57Z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bfa8f7ae-5e07-4db5-ba79-e235567a100f</vt:lpwstr>
  </property>
  <property fmtid="{D5CDD505-2E9C-101B-9397-08002B2CF9AE}" pid="3" name="ContentTypeId">
    <vt:lpwstr>0x0101005CB03A8FDB4E7243B99961371B9387A1</vt:lpwstr>
  </property>
  <property fmtid="{D5CDD505-2E9C-101B-9397-08002B2CF9AE}" pid="4" name="DellClassification">
    <vt:lpwstr>No Restrictions</vt:lpwstr>
  </property>
  <property fmtid="{D5CDD505-2E9C-101B-9397-08002B2CF9AE}" pid="5" name="DellSubLabels">
    <vt:lpwstr/>
  </property>
  <property fmtid="{D5CDD505-2E9C-101B-9397-08002B2CF9AE}" pid="6" name="Document Creator">
    <vt:lpwstr/>
  </property>
  <property fmtid="{D5CDD505-2E9C-101B-9397-08002B2CF9AE}" pid="7" name="Document Editor">
    <vt:lpwstr/>
  </property>
  <property fmtid="{D5CDD505-2E9C-101B-9397-08002B2CF9AE}" pid="8" name="Classification">
    <vt:lpwstr>No Restrictions</vt:lpwstr>
  </property>
  <property fmtid="{D5CDD505-2E9C-101B-9397-08002B2CF9AE}" pid="9" name="Sublabels">
    <vt:lpwstr/>
  </property>
</Properties>
</file>