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4"/>
    <p:sldMasterId id="2147483682" r:id="rId5"/>
  </p:sldMasterIdLst>
  <p:notesMasterIdLst>
    <p:notesMasterId r:id="rId7"/>
  </p:notesMasterIdLst>
  <p:handoutMasterIdLst>
    <p:handoutMasterId r:id="rId8"/>
  </p:handoutMasterIdLst>
  <p:sldIdLst>
    <p:sldId id="360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92" userDrawn="1">
          <p15:clr>
            <a:srgbClr val="A4A3A4"/>
          </p15:clr>
        </p15:guide>
        <p15:guide id="2" pos="2448">
          <p15:clr>
            <a:srgbClr val="A4A3A4"/>
          </p15:clr>
        </p15:guide>
        <p15:guide id="3" pos="2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, Grace" initials="LG" lastIdx="4" clrIdx="0">
    <p:extLst>
      <p:ext uri="{19B8F6BF-5375-455C-9EA6-DF929625EA0E}">
        <p15:presenceInfo xmlns:p15="http://schemas.microsoft.com/office/powerpoint/2012/main" userId="S-1-5-21-1971345664-1559653683-1850952788-222530" providerId="AD"/>
      </p:ext>
    </p:extLst>
  </p:cmAuthor>
  <p:cmAuthor id="2" name="Jordao, Fernanda" initials="JF" lastIdx="22" clrIdx="1">
    <p:extLst>
      <p:ext uri="{19B8F6BF-5375-455C-9EA6-DF929625EA0E}">
        <p15:presenceInfo xmlns:p15="http://schemas.microsoft.com/office/powerpoint/2012/main" userId="S-1-5-21-1802859667-647903414-1863928812-2567591" providerId="AD"/>
      </p:ext>
    </p:extLst>
  </p:cmAuthor>
  <p:cmAuthor id="3" name="Sun, Jessie MJ" initials="SJM" lastIdx="19" clrIdx="2">
    <p:extLst>
      <p:ext uri="{19B8F6BF-5375-455C-9EA6-DF929625EA0E}">
        <p15:presenceInfo xmlns:p15="http://schemas.microsoft.com/office/powerpoint/2012/main" userId="S-1-5-21-1971345664-1559653683-1850952788-168202" providerId="AD"/>
      </p:ext>
    </p:extLst>
  </p:cmAuthor>
  <p:cmAuthor id="4" name="Carne, Alexa Milagros - Dell Team" initials="CAM-DT" lastIdx="5" clrIdx="3">
    <p:extLst>
      <p:ext uri="{19B8F6BF-5375-455C-9EA6-DF929625EA0E}">
        <p15:presenceInfo xmlns:p15="http://schemas.microsoft.com/office/powerpoint/2012/main" userId="S-1-5-21-1802859667-647903414-1863928812-23507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58" autoAdjust="0"/>
    <p:restoredTop sz="96513" autoAdjust="0"/>
  </p:normalViewPr>
  <p:slideViewPr>
    <p:cSldViewPr snapToGrid="0" snapToObjects="1">
      <p:cViewPr varScale="1">
        <p:scale>
          <a:sx n="87" d="100"/>
          <a:sy n="87" d="100"/>
        </p:scale>
        <p:origin x="2868" y="102"/>
      </p:cViewPr>
      <p:guideLst>
        <p:guide orient="horz" pos="3192"/>
        <p:guide pos="2448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3516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640CC-FF6F-4F37-AA9C-1DAD05118123}" type="datetimeFigureOut">
              <a:rPr lang="en-US" smtClean="0"/>
              <a:t>6/5/2018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5796B-3069-43E1-85D8-BAD2D169E7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l"/>
          <p:cNvSpPr txBox="1"/>
          <p:nvPr/>
        </p:nvSpPr>
        <p:spPr>
          <a:xfrm>
            <a:off x="0" y="8950960"/>
            <a:ext cx="6858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sz="850" b="1" dirty="0">
              <a:solidFill>
                <a:srgbClr val="7F7F7F"/>
              </a:solidFill>
              <a:latin typeface="museo sans for dell"/>
            </a:endParaRPr>
          </a:p>
        </p:txBody>
      </p:sp>
    </p:spTree>
    <p:extLst>
      <p:ext uri="{BB962C8B-B14F-4D97-AF65-F5344CB8AC3E}">
        <p14:creationId xmlns:p14="http://schemas.microsoft.com/office/powerpoint/2010/main" val="1565439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C350E-7968-4106-B0A7-6312C91C3EF2}" type="datetimeFigureOut">
              <a:rPr lang="en-US" smtClean="0"/>
              <a:t>6/5/2018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46C28-3FAF-4D93-B77F-A1A5A1B78E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l"/>
          <p:cNvSpPr txBox="1"/>
          <p:nvPr/>
        </p:nvSpPr>
        <p:spPr>
          <a:xfrm>
            <a:off x="0" y="8950960"/>
            <a:ext cx="6858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endParaRPr lang="en-US" sz="850" b="1" i="0" u="none" baseline="0" dirty="0">
              <a:solidFill>
                <a:srgbClr val="7F7F7F"/>
              </a:solidFill>
              <a:latin typeface="museo sans for dell"/>
            </a:endParaRPr>
          </a:p>
        </p:txBody>
      </p:sp>
    </p:spTree>
    <p:extLst>
      <p:ext uri="{BB962C8B-B14F-4D97-AF65-F5344CB8AC3E}">
        <p14:creationId xmlns:p14="http://schemas.microsoft.com/office/powerpoint/2010/main" val="1432228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114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2127473" y="3996027"/>
            <a:ext cx="3292475" cy="234473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311533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+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 hasCustomPrompt="1"/>
          </p:nvPr>
        </p:nvSpPr>
        <p:spPr>
          <a:xfrm>
            <a:off x="319429" y="689665"/>
            <a:ext cx="6179345" cy="367239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z="2000" dirty="0"/>
              <a:t>Title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376808" y="9514865"/>
            <a:ext cx="404967" cy="2585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fld id="{C78759E0-E15A-4559-BBA6-3763FDD7D25F}" type="slidenum"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‹#›</a:t>
            </a:fld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7937" y="9209217"/>
            <a:ext cx="564178" cy="56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79338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376808" y="9209217"/>
            <a:ext cx="6955307" cy="564176"/>
            <a:chOff x="376808" y="9209217"/>
            <a:chExt cx="6955307" cy="564176"/>
          </a:xfrm>
        </p:grpSpPr>
        <p:sp>
          <p:nvSpPr>
            <p:cNvPr id="6" name="TextBox 5"/>
            <p:cNvSpPr txBox="1"/>
            <p:nvPr userDrawn="1"/>
          </p:nvSpPr>
          <p:spPr>
            <a:xfrm>
              <a:off x="376808" y="9514865"/>
              <a:ext cx="404967" cy="25852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bg1"/>
                </a:buClr>
              </a:pPr>
              <a:fld id="{C78759E0-E15A-4559-BBA6-3763FDD7D25F}" type="slidenum">
                <a:rPr lang="en-US" sz="10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</a:rPr>
                <a:pPr algn="l">
                  <a:lnSpc>
                    <a:spcPct val="9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chemeClr val="bg1"/>
                  </a:buClr>
                </a:pPr>
                <a:t>‹#›</a:t>
              </a:fld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67937" y="9209217"/>
              <a:ext cx="564178" cy="5641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20508663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slide_Dell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9114150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2127475" y="3996028"/>
            <a:ext cx="3292475" cy="234473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871794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+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 hasCustomPrompt="1"/>
          </p:nvPr>
        </p:nvSpPr>
        <p:spPr>
          <a:xfrm>
            <a:off x="319430" y="787920"/>
            <a:ext cx="6179345" cy="268984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z="1942" dirty="0"/>
              <a:t>Title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376809" y="9514867"/>
            <a:ext cx="404967" cy="25852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Aft>
                <a:spcPts val="582"/>
              </a:spcAft>
              <a:buClr>
                <a:srgbClr val="444444"/>
              </a:buClr>
            </a:pPr>
            <a:fld id="{C78759E0-E15A-4559-BBA6-3763FDD7D25F}" type="slidenum">
              <a:rPr lang="en-US" sz="970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lnSpc>
                  <a:spcPct val="90000"/>
                </a:lnSpc>
                <a:spcAft>
                  <a:spcPts val="582"/>
                </a:spcAft>
                <a:buClr>
                  <a:srgbClr val="444444"/>
                </a:buClr>
              </a:pPr>
              <a:t>‹#›</a:t>
            </a:fld>
            <a:endParaRPr lang="en-US" sz="1165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7937" y="9209218"/>
            <a:ext cx="564178" cy="56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766491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376809" y="9209218"/>
            <a:ext cx="6955307" cy="564176"/>
            <a:chOff x="376808" y="9209217"/>
            <a:chExt cx="6955307" cy="564176"/>
          </a:xfrm>
        </p:grpSpPr>
        <p:sp>
          <p:nvSpPr>
            <p:cNvPr id="6" name="TextBox 5"/>
            <p:cNvSpPr txBox="1"/>
            <p:nvPr userDrawn="1"/>
          </p:nvSpPr>
          <p:spPr>
            <a:xfrm>
              <a:off x="376808" y="9514865"/>
              <a:ext cx="404967" cy="25852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lnSpc>
                  <a:spcPct val="90000"/>
                </a:lnSpc>
                <a:spcAft>
                  <a:spcPts val="582"/>
                </a:spcAft>
                <a:buClr>
                  <a:srgbClr val="444444"/>
                </a:buClr>
              </a:pPr>
              <a:fld id="{C78759E0-E15A-4559-BBA6-3763FDD7D25F}" type="slidenum">
                <a:rPr lang="en-US" sz="970">
                  <a:solidFill>
                    <a:srgbClr val="000000">
                      <a:lumMod val="50000"/>
                      <a:lumOff val="50000"/>
                    </a:srgbClr>
                  </a:solidFill>
                </a:rPr>
                <a:pPr>
                  <a:lnSpc>
                    <a:spcPct val="90000"/>
                  </a:lnSpc>
                  <a:spcAft>
                    <a:spcPts val="582"/>
                  </a:spcAft>
                  <a:buClr>
                    <a:srgbClr val="444444"/>
                  </a:buClr>
                </a:pPr>
                <a:t>‹#›</a:t>
              </a:fld>
              <a:endParaRPr lang="en-US" sz="1165" dirty="0">
                <a:solidFill>
                  <a:srgbClr val="000000">
                    <a:lumMod val="50000"/>
                    <a:lumOff val="50000"/>
                  </a:srgbClr>
                </a:solidFill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67937" y="9209217"/>
              <a:ext cx="564178" cy="5641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46695228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slide_Dell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6682699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362029" y="383638"/>
            <a:ext cx="7037952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title</a:t>
            </a:r>
          </a:p>
        </p:txBody>
      </p:sp>
      <p:sp>
        <p:nvSpPr>
          <p:cNvPr id="12" name="TextBox 11" hidden="1"/>
          <p:cNvSpPr txBox="1"/>
          <p:nvPr/>
        </p:nvSpPr>
        <p:spPr>
          <a:xfrm>
            <a:off x="1465424" y="9527051"/>
            <a:ext cx="552106" cy="11080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fontAlgn="base">
              <a:lnSpc>
                <a:spcPct val="90000"/>
              </a:lnSpc>
              <a:spcBef>
                <a:spcPts val="600"/>
              </a:spcBef>
              <a:buClr>
                <a:srgbClr val="0085C3"/>
              </a:buClr>
            </a:pPr>
            <a:fld id="{5084195E-6DF7-4B3B-A2AB-E67BEB13BF64}" type="datetime1">
              <a:rPr lang="en-US" sz="800">
                <a:solidFill>
                  <a:srgbClr val="000000">
                    <a:lumMod val="50000"/>
                    <a:lumOff val="50000"/>
                  </a:srgbClr>
                </a:solidFill>
                <a:cs typeface="Arial" pitchFamily="34" charset="0"/>
              </a:rPr>
              <a:pPr fontAlgn="base">
                <a:lnSpc>
                  <a:spcPct val="90000"/>
                </a:lnSpc>
                <a:spcBef>
                  <a:spcPts val="600"/>
                </a:spcBef>
                <a:buClr>
                  <a:srgbClr val="0085C3"/>
                </a:buClr>
              </a:pPr>
              <a:t>6/5/2018</a:t>
            </a:fld>
            <a:endParaRPr lang="en-US" sz="800" dirty="0">
              <a:solidFill>
                <a:srgbClr val="000000">
                  <a:lumMod val="50000"/>
                  <a:lumOff val="50000"/>
                </a:srgbClr>
              </a:solidFill>
              <a:cs typeface="Arial" pitchFamily="34" charset="0"/>
            </a:endParaRPr>
          </a:p>
        </p:txBody>
      </p:sp>
      <p:sp>
        <p:nvSpPr>
          <p:cNvPr id="2" name="fl"/>
          <p:cNvSpPr txBox="1"/>
          <p:nvPr/>
        </p:nvSpPr>
        <p:spPr>
          <a:xfrm>
            <a:off x="0" y="9751314"/>
            <a:ext cx="7772400" cy="0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/>
          <a:p>
            <a:pPr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endParaRPr lang="en-US" sz="850" b="1" i="0" u="none" baseline="0" dirty="0">
              <a:solidFill>
                <a:srgbClr val="7F7F7F"/>
              </a:solidFill>
              <a:latin typeface="museo sans for dell"/>
            </a:endParaRPr>
          </a:p>
        </p:txBody>
      </p:sp>
    </p:spTree>
    <p:extLst>
      <p:ext uri="{BB962C8B-B14F-4D97-AF65-F5344CB8AC3E}">
        <p14:creationId xmlns:p14="http://schemas.microsoft.com/office/powerpoint/2010/main" val="185088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9" r:id="rId2"/>
    <p:sldLayoutId id="2147483680" r:id="rId3"/>
    <p:sldLayoutId id="2147483681" r:id="rId4"/>
  </p:sldLayoutIdLst>
  <p:transition spd="slow">
    <p:wipe dir="r"/>
  </p:transition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0" cap="none" baseline="0">
          <a:solidFill>
            <a:schemeClr val="accent1"/>
          </a:solidFill>
          <a:latin typeface="+mj-lt"/>
          <a:ea typeface="Museo For Dell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5pPr>
      <a:lvl6pPr marL="4572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6pPr>
      <a:lvl7pPr marL="9144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7pPr>
      <a:lvl8pPr marL="13716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8pPr>
      <a:lvl9pPr marL="18288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1800">
          <a:solidFill>
            <a:schemeClr val="tx1"/>
          </a:solidFill>
          <a:latin typeface="Museo Sans For Dell" pitchFamily="2" charset="0"/>
          <a:ea typeface="Museo Sans For Dell" pitchFamily="2" charset="0"/>
          <a:cs typeface="+mn-cs"/>
        </a:defRPr>
      </a:lvl1pPr>
      <a:lvl2pPr marL="574675" indent="-223838" algn="l" rtl="0" eaLnBrk="1" fontAlgn="base" hangingPunct="1">
        <a:lnSpc>
          <a:spcPct val="90000"/>
        </a:lnSpc>
        <a:spcBef>
          <a:spcPts val="300"/>
        </a:spcBef>
        <a:spcAft>
          <a:spcPts val="0"/>
        </a:spcAft>
        <a:buClr>
          <a:schemeClr val="accent1"/>
        </a:buClr>
        <a:buFont typeface="Museo Sans For Dell" pitchFamily="2" charset="0"/>
        <a:buChar char="–"/>
        <a:defRPr sz="1600" baseline="0">
          <a:solidFill>
            <a:schemeClr val="tx1"/>
          </a:solidFill>
          <a:latin typeface="Museo Sans For Dell" pitchFamily="2" charset="0"/>
          <a:ea typeface="Museo Sans For Dell" pitchFamily="2" charset="0"/>
        </a:defRPr>
      </a:lvl2pPr>
      <a:lvl3pPr marL="909638" indent="-220663" algn="l" rtl="0" eaLnBrk="1" fontAlgn="base" hangingPunct="1">
        <a:lnSpc>
          <a:spcPct val="90000"/>
        </a:lnSpc>
        <a:spcBef>
          <a:spcPts val="300"/>
        </a:spcBef>
        <a:spcAft>
          <a:spcPts val="0"/>
        </a:spcAft>
        <a:buClr>
          <a:schemeClr val="accent1"/>
        </a:buClr>
        <a:buFont typeface="Museo Sans For Dell" pitchFamily="2" charset="0"/>
        <a:buChar char="–"/>
        <a:defRPr sz="1400" baseline="0">
          <a:solidFill>
            <a:schemeClr val="tx1"/>
          </a:solidFill>
          <a:latin typeface="Museo Sans For Dell" pitchFamily="2" charset="0"/>
          <a:ea typeface="Museo Sans For Dell" pitchFamily="2" charset="0"/>
        </a:defRPr>
      </a:lvl3pPr>
      <a:lvl4pPr marL="1200150" indent="-176213" algn="l" rtl="0" eaLnBrk="1" fontAlgn="base" hangingPunct="1">
        <a:lnSpc>
          <a:spcPct val="90000"/>
        </a:lnSpc>
        <a:spcBef>
          <a:spcPts val="300"/>
        </a:spcBef>
        <a:spcAft>
          <a:spcPts val="0"/>
        </a:spcAft>
        <a:buClr>
          <a:schemeClr val="accent1"/>
        </a:buClr>
        <a:buFont typeface="Museo For Dell 300" pitchFamily="50" charset="0"/>
        <a:buChar char="–"/>
        <a:defRPr sz="1200">
          <a:solidFill>
            <a:schemeClr val="tx1"/>
          </a:solidFill>
          <a:latin typeface="Museo Sans For Dell" pitchFamily="2" charset="0"/>
          <a:ea typeface="Museo Sans For Dell" pitchFamily="2" charset="0"/>
        </a:defRPr>
      </a:lvl4pPr>
      <a:lvl5pPr marL="1608138" indent="-236538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8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20653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6pPr>
      <a:lvl7pPr marL="25225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7pPr>
      <a:lvl8pPr marL="29797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8pPr>
      <a:lvl9pPr marL="34369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362029" y="383639"/>
            <a:ext cx="7037952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title</a:t>
            </a:r>
          </a:p>
        </p:txBody>
      </p:sp>
      <p:sp>
        <p:nvSpPr>
          <p:cNvPr id="12" name="TextBox 11" hidden="1"/>
          <p:cNvSpPr txBox="1"/>
          <p:nvPr/>
        </p:nvSpPr>
        <p:spPr>
          <a:xfrm>
            <a:off x="1465424" y="9528625"/>
            <a:ext cx="552106" cy="107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fontAlgn="base">
              <a:lnSpc>
                <a:spcPct val="90000"/>
              </a:lnSpc>
              <a:spcBef>
                <a:spcPts val="582"/>
              </a:spcBef>
              <a:buClr>
                <a:srgbClr val="0085C3"/>
              </a:buClr>
            </a:pPr>
            <a:fld id="{5084195E-6DF7-4B3B-A2AB-E67BEB13BF64}" type="datetime1">
              <a:rPr lang="en-US" sz="777">
                <a:solidFill>
                  <a:srgbClr val="000000">
                    <a:lumMod val="50000"/>
                    <a:lumOff val="50000"/>
                  </a:srgbClr>
                </a:solidFill>
                <a:cs typeface="Arial" pitchFamily="34" charset="0"/>
              </a:rPr>
              <a:pPr fontAlgn="base">
                <a:lnSpc>
                  <a:spcPct val="90000"/>
                </a:lnSpc>
                <a:spcBef>
                  <a:spcPts val="582"/>
                </a:spcBef>
                <a:buClr>
                  <a:srgbClr val="0085C3"/>
                </a:buClr>
              </a:pPr>
              <a:t>6/5/2018</a:t>
            </a:fld>
            <a:endParaRPr lang="en-US" sz="777" dirty="0">
              <a:solidFill>
                <a:srgbClr val="000000">
                  <a:lumMod val="50000"/>
                  <a:lumOff val="50000"/>
                </a:srgbClr>
              </a:solidFill>
              <a:cs typeface="Arial" pitchFamily="34" charset="0"/>
            </a:endParaRPr>
          </a:p>
        </p:txBody>
      </p:sp>
      <p:sp>
        <p:nvSpPr>
          <p:cNvPr id="2" name="fl"/>
          <p:cNvSpPr txBox="1"/>
          <p:nvPr/>
        </p:nvSpPr>
        <p:spPr>
          <a:xfrm>
            <a:off x="0" y="9717024"/>
            <a:ext cx="7772400" cy="0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/>
          <a:p>
            <a:pPr>
              <a:lnSpc>
                <a:spcPct val="90000"/>
              </a:lnSpc>
              <a:spcAft>
                <a:spcPts val="582"/>
              </a:spcAft>
              <a:buClr>
                <a:srgbClr val="444444"/>
              </a:buClr>
            </a:pPr>
            <a:endParaRPr lang="en-US" sz="11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16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</p:sldLayoutIdLst>
  <p:transition spd="slow">
    <p:wipe dir="r"/>
  </p:transition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330" b="0" cap="none" baseline="0">
          <a:solidFill>
            <a:schemeClr val="accent1"/>
          </a:solidFill>
          <a:latin typeface="+mj-lt"/>
          <a:ea typeface="Museo For Dell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107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107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107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107" b="1">
          <a:solidFill>
            <a:schemeClr val="accent1"/>
          </a:solidFill>
          <a:latin typeface="Arial Black" pitchFamily="34" charset="0"/>
        </a:defRPr>
      </a:lvl5pPr>
      <a:lvl6pPr marL="443818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272" b="1">
          <a:solidFill>
            <a:schemeClr val="accent1"/>
          </a:solidFill>
          <a:latin typeface="Arial Black" pitchFamily="34" charset="0"/>
        </a:defRPr>
      </a:lvl6pPr>
      <a:lvl7pPr marL="887636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272" b="1">
          <a:solidFill>
            <a:schemeClr val="accent1"/>
          </a:solidFill>
          <a:latin typeface="Arial Black" pitchFamily="34" charset="0"/>
        </a:defRPr>
      </a:lvl7pPr>
      <a:lvl8pPr marL="1331454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272" b="1">
          <a:solidFill>
            <a:schemeClr val="accent1"/>
          </a:solidFill>
          <a:latin typeface="Arial Black" pitchFamily="34" charset="0"/>
        </a:defRPr>
      </a:lvl8pPr>
      <a:lvl9pPr marL="1775272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272" b="1">
          <a:solidFill>
            <a:schemeClr val="accent1"/>
          </a:solidFill>
          <a:latin typeface="Arial Black" pitchFamily="34" charset="0"/>
        </a:defRPr>
      </a:lvl9pPr>
    </p:titleStyle>
    <p:bodyStyle>
      <a:lvl1pPr marL="221909" indent="-221909" algn="l" rtl="0" eaLnBrk="1" fontAlgn="base" hangingPunct="1">
        <a:lnSpc>
          <a:spcPct val="90000"/>
        </a:lnSpc>
        <a:spcBef>
          <a:spcPts val="1165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1747">
          <a:solidFill>
            <a:schemeClr val="tx1"/>
          </a:solidFill>
          <a:latin typeface="Museo Sans For Dell" pitchFamily="2" charset="0"/>
          <a:ea typeface="Museo Sans For Dell" pitchFamily="2" charset="0"/>
          <a:cs typeface="+mn-cs"/>
        </a:defRPr>
      </a:lvl1pPr>
      <a:lvl2pPr marL="557854" indent="-217287" algn="l" rtl="0" eaLnBrk="1" fontAlgn="base" hangingPunct="1">
        <a:lnSpc>
          <a:spcPct val="90000"/>
        </a:lnSpc>
        <a:spcBef>
          <a:spcPts val="291"/>
        </a:spcBef>
        <a:spcAft>
          <a:spcPts val="0"/>
        </a:spcAft>
        <a:buClr>
          <a:schemeClr val="accent1"/>
        </a:buClr>
        <a:buFont typeface="Museo Sans For Dell" pitchFamily="2" charset="0"/>
        <a:buChar char="–"/>
        <a:defRPr sz="1553" baseline="0">
          <a:solidFill>
            <a:schemeClr val="tx1"/>
          </a:solidFill>
          <a:latin typeface="Museo Sans For Dell" pitchFamily="2" charset="0"/>
          <a:ea typeface="Museo Sans For Dell" pitchFamily="2" charset="0"/>
        </a:defRPr>
      </a:lvl2pPr>
      <a:lvl3pPr marL="883014" indent="-214204" algn="l" rtl="0" eaLnBrk="1" fontAlgn="base" hangingPunct="1">
        <a:lnSpc>
          <a:spcPct val="90000"/>
        </a:lnSpc>
        <a:spcBef>
          <a:spcPts val="291"/>
        </a:spcBef>
        <a:spcAft>
          <a:spcPts val="0"/>
        </a:spcAft>
        <a:buClr>
          <a:schemeClr val="accent1"/>
        </a:buClr>
        <a:buFont typeface="Museo Sans For Dell" pitchFamily="2" charset="0"/>
        <a:buChar char="–"/>
        <a:defRPr sz="1359" baseline="0">
          <a:solidFill>
            <a:schemeClr val="tx1"/>
          </a:solidFill>
          <a:latin typeface="Museo Sans For Dell" pitchFamily="2" charset="0"/>
          <a:ea typeface="Museo Sans For Dell" pitchFamily="2" charset="0"/>
        </a:defRPr>
      </a:lvl3pPr>
      <a:lvl4pPr marL="1165022" indent="-171055" algn="l" rtl="0" eaLnBrk="1" fontAlgn="base" hangingPunct="1">
        <a:lnSpc>
          <a:spcPct val="90000"/>
        </a:lnSpc>
        <a:spcBef>
          <a:spcPts val="291"/>
        </a:spcBef>
        <a:spcAft>
          <a:spcPts val="0"/>
        </a:spcAft>
        <a:buClr>
          <a:schemeClr val="accent1"/>
        </a:buClr>
        <a:buFont typeface="Museo For Dell 300" pitchFamily="50" charset="0"/>
        <a:buChar char="–"/>
        <a:defRPr sz="1165">
          <a:solidFill>
            <a:schemeClr val="tx1"/>
          </a:solidFill>
          <a:latin typeface="Museo Sans For Dell" pitchFamily="2" charset="0"/>
          <a:ea typeface="Museo Sans For Dell" pitchFamily="2" charset="0"/>
        </a:defRPr>
      </a:lvl4pPr>
      <a:lvl5pPr marL="1561069" indent="-229614" algn="l" rtl="0" eaLnBrk="1" fontAlgn="base" hangingPunct="1">
        <a:lnSpc>
          <a:spcPct val="90000"/>
        </a:lnSpc>
        <a:spcBef>
          <a:spcPts val="777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747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2004887" indent="-229614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553">
          <a:solidFill>
            <a:schemeClr val="accent1"/>
          </a:solidFill>
          <a:latin typeface="+mn-lt"/>
        </a:defRPr>
      </a:lvl6pPr>
      <a:lvl7pPr marL="2448705" indent="-229614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553">
          <a:solidFill>
            <a:schemeClr val="accent1"/>
          </a:solidFill>
          <a:latin typeface="+mn-lt"/>
        </a:defRPr>
      </a:lvl7pPr>
      <a:lvl8pPr marL="2892523" indent="-229614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553">
          <a:solidFill>
            <a:schemeClr val="accent1"/>
          </a:solidFill>
          <a:latin typeface="+mn-lt"/>
        </a:defRPr>
      </a:lvl8pPr>
      <a:lvl9pPr marL="3336341" indent="-229614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553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88763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1pPr>
      <a:lvl2pPr marL="443818" algn="l" defTabSz="88763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2pPr>
      <a:lvl3pPr marL="887636" algn="l" defTabSz="88763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3pPr>
      <a:lvl4pPr marL="1331454" algn="l" defTabSz="88763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4pPr>
      <a:lvl5pPr marL="1775272" algn="l" defTabSz="88763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5pPr>
      <a:lvl6pPr marL="2219090" algn="l" defTabSz="88763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662909" algn="l" defTabSz="88763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106726" algn="l" defTabSz="88763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550544" algn="l" defTabSz="88763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58054" y="427313"/>
            <a:ext cx="6656293" cy="578975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3000" b="0" cap="none" baseline="0">
                <a:solidFill>
                  <a:srgbClr val="AAAAAA"/>
                </a:solidFill>
                <a:latin typeface="+mj-lt"/>
                <a:ea typeface="Arial"/>
                <a:cs typeface="+mj-cs"/>
              </a:defRPr>
            </a:lvl1pPr>
            <a:lvl2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6258" b="1">
                <a:solidFill>
                  <a:schemeClr val="accent1"/>
                </a:solidFill>
                <a:latin typeface="Arial Black" pitchFamily="34" charset="0"/>
              </a:defRPr>
            </a:lvl2pPr>
            <a:lvl3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6258" b="1">
                <a:solidFill>
                  <a:schemeClr val="accent1"/>
                </a:solidFill>
                <a:latin typeface="Arial Black" pitchFamily="34" charset="0"/>
              </a:defRPr>
            </a:lvl3pPr>
            <a:lvl4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6258" b="1">
                <a:solidFill>
                  <a:schemeClr val="accent1"/>
                </a:solidFill>
                <a:latin typeface="Arial Black" pitchFamily="34" charset="0"/>
              </a:defRPr>
            </a:lvl4pPr>
            <a:lvl5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6258" b="1">
                <a:solidFill>
                  <a:schemeClr val="accent1"/>
                </a:solidFill>
                <a:latin typeface="Arial Black" pitchFamily="34" charset="0"/>
              </a:defRPr>
            </a:lvl5pPr>
            <a:lvl6pPr marL="894100" algn="l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8605" b="1">
                <a:solidFill>
                  <a:schemeClr val="accent1"/>
                </a:solidFill>
                <a:latin typeface="Arial Black" pitchFamily="34" charset="0"/>
              </a:defRPr>
            </a:lvl6pPr>
            <a:lvl7pPr marL="1788201" algn="l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8605" b="1">
                <a:solidFill>
                  <a:schemeClr val="accent1"/>
                </a:solidFill>
                <a:latin typeface="Arial Black" pitchFamily="34" charset="0"/>
              </a:defRPr>
            </a:lvl7pPr>
            <a:lvl8pPr marL="2682301" algn="l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8605" b="1">
                <a:solidFill>
                  <a:schemeClr val="accent1"/>
                </a:solidFill>
                <a:latin typeface="Arial Black" pitchFamily="34" charset="0"/>
              </a:defRPr>
            </a:lvl8pPr>
            <a:lvl9pPr marL="3576401" algn="l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8605" b="1">
                <a:solidFill>
                  <a:schemeClr val="accent1"/>
                </a:solidFill>
                <a:latin typeface="Arial Black" pitchFamily="34" charset="0"/>
              </a:defRPr>
            </a:lvl9pPr>
          </a:lstStyle>
          <a:p>
            <a:pPr algn="l"/>
            <a:r>
              <a:rPr lang="en-US" sz="2400" dirty="0">
                <a:solidFill>
                  <a:schemeClr val="bg1">
                    <a:lumMod val="60000"/>
                    <a:lumOff val="40000"/>
                  </a:schemeClr>
                </a:solidFill>
              </a:rPr>
              <a:t>Vostro 15 7000 laptop 7580 </a:t>
            </a:r>
          </a:p>
          <a:p>
            <a:pPr algn="l"/>
            <a:r>
              <a:rPr lang="en-US" sz="2200" kern="0" dirty="0"/>
              <a:t>Features &amp; Technical Specifications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981091"/>
              </p:ext>
            </p:extLst>
          </p:nvPr>
        </p:nvGraphicFramePr>
        <p:xfrm>
          <a:off x="471658" y="1282568"/>
          <a:ext cx="3461221" cy="71102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34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77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953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cap="none" baseline="0" dirty="0">
                          <a:solidFill>
                            <a:schemeClr val="tx1"/>
                          </a:solidFill>
                          <a:latin typeface="+mn-lt"/>
                        </a:rPr>
                        <a:t>Feature</a:t>
                      </a: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cap="none" baseline="0" dirty="0">
                          <a:solidFill>
                            <a:schemeClr val="tx1"/>
                          </a:solidFill>
                          <a:latin typeface="+mn-lt"/>
                        </a:rPr>
                        <a:t>Technical Specification</a:t>
                      </a: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443"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</a:rPr>
                        <a:t>Model Number</a:t>
                      </a:r>
                      <a:r>
                        <a:rPr lang="en-US" sz="800" b="1" baseline="300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8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  <a:latin typeface="+mn-lt"/>
                        </a:rPr>
                        <a:t>7580 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9912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</a:rPr>
                        <a:t>Processor Options</a:t>
                      </a:r>
                      <a:r>
                        <a:rPr lang="en-US" sz="800" b="1" baseline="300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8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8</a:t>
                      </a:r>
                      <a:r>
                        <a:rPr lang="en-US" sz="8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Generation Intel® Core™ i7 –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8750H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processor (9M cache, up to 4.0GHz)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8</a:t>
                      </a:r>
                      <a:r>
                        <a:rPr lang="en-US" sz="8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Generation Intel® Core™ i5 –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8300H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processor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(8M cache, up to 3.9GHz)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720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solidFill>
                            <a:schemeClr val="tx1"/>
                          </a:solidFill>
                        </a:rPr>
                        <a:t>Display</a:t>
                      </a:r>
                      <a:endParaRPr lang="en-US" sz="8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15.6-inch FHD (1920 x 1080) anti-glare IPS display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850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Operating System</a:t>
                      </a:r>
                      <a:r>
                        <a:rPr lang="en-US" sz="800" b="1" baseline="30000" dirty="0">
                          <a:solidFill>
                            <a:schemeClr val="tx1"/>
                          </a:solidFill>
                          <a:latin typeface="+mn-lt"/>
                        </a:rPr>
                        <a:t>1,2</a:t>
                      </a:r>
                      <a:endParaRPr lang="en-US" sz="8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Windows® 10 Home 64bit  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Windows® 10 Pro 64bit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Windows® 10 National Academic 64bit 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Linux® 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Ubuntu®  </a:t>
                      </a: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9221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Graphics</a:t>
                      </a:r>
                      <a:r>
                        <a:rPr lang="en-US" sz="800" b="1" baseline="30000" dirty="0">
                          <a:solidFill>
                            <a:schemeClr val="tx1"/>
                          </a:solidFill>
                        </a:rPr>
                        <a:t>1,11</a:t>
                      </a: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Intel® UHD Graphics 630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NVIDIA® GeForce™ GTX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1050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Graphics with 2GB/4GB GDDR5 </a:t>
                      </a:r>
                      <a:r>
                        <a:rPr lang="en-US" sz="8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vRAM</a:t>
                      </a:r>
                      <a:endParaRPr lang="en-US" sz="8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NVIDIA® GeForce™ GTX 1050Ti Graphics with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4GB GDDR5 </a:t>
                      </a:r>
                      <a:r>
                        <a:rPr lang="en-US" sz="8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vRAM</a:t>
                      </a:r>
                      <a:endParaRPr lang="en-US" sz="8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NVIDIA® GeForce™ GTX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1060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Graphics with 6GB GDDR5 </a:t>
                      </a:r>
                      <a:r>
                        <a:rPr lang="en-US" sz="8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vRAM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with Max-Q Design Technology</a:t>
                      </a: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623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Memory Options</a:t>
                      </a:r>
                      <a:r>
                        <a:rPr lang="en-US" sz="800" b="1" baseline="30000" dirty="0">
                          <a:solidFill>
                            <a:schemeClr val="tx1"/>
                          </a:solidFill>
                        </a:rPr>
                        <a:t>1,2,3</a:t>
                      </a: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marR="0" lvl="0" indent="0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398520" algn="l"/>
                        </a:tabLst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Arial" panose="020B0604020202020204" pitchFamily="34" charset="0"/>
                        </a:rPr>
                        <a:t>Up to 32GB, 2666MHz* DDR4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699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SoDIMM</a:t>
                      </a:r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Slot</a:t>
                      </a: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marR="0" lvl="0" indent="0" algn="l" defTabSz="8876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8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SoDIMM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Slots</a:t>
                      </a: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8046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Storage Options</a:t>
                      </a:r>
                      <a:r>
                        <a:rPr lang="en-US" sz="800" b="1" baseline="30000" dirty="0">
                          <a:solidFill>
                            <a:schemeClr val="tx1"/>
                          </a:solidFill>
                        </a:rPr>
                        <a:t>1, 5</a:t>
                      </a: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500GB 7200RPM 2.5” SATA HDD or 1TB 5400RPM 2.5” SATA HDD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128GB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or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256GB M.2 SATA SSD 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256GB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or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512GB M.2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PCIe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NVMe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SSD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Dual drive </a:t>
                      </a:r>
                      <a:r>
                        <a:rPr lang="en-US" sz="8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config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with 1TB 5400RPM HDD + 256GB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M.2 SATA SSD</a:t>
                      </a:r>
                      <a:endParaRPr lang="en-US" sz="8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Dual drive </a:t>
                      </a:r>
                      <a:r>
                        <a:rPr lang="en-US" sz="8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config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with 1TB 5400RPM HDD + 256GB M.2 </a:t>
                      </a:r>
                      <a:r>
                        <a:rPr lang="en-US" sz="8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PCIe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NVMe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SSD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Dual drive </a:t>
                      </a:r>
                      <a:r>
                        <a:rPr lang="en-US" sz="8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config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with 1TB 5400RPM HDD + 128GB M.2 SATA SSD</a:t>
                      </a: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3099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Optical Disk Drive</a:t>
                      </a:r>
                      <a:endParaRPr lang="en-US" sz="8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marR="0" lvl="0" indent="0" algn="l" defTabSz="8876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None</a:t>
                      </a: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91269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</a:rPr>
                        <a:t>Ports, Slots &amp; Chassis</a:t>
                      </a:r>
                      <a:r>
                        <a:rPr lang="en-US" sz="800" b="1" baseline="300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8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marR="0" lvl="0" indent="0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1x Thunderbolt™ 3 Port (USB 3.1 Gen 2 Type-C™ with support for 40 </a:t>
                      </a:r>
                      <a:r>
                        <a:rPr lang="en-US" sz="8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Gbps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Thunderbolt and DisplayPort)</a:t>
                      </a:r>
                    </a:p>
                    <a:p>
                      <a:pPr marL="0" marR="0" lvl="0" indent="0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1x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VGA</a:t>
                      </a:r>
                    </a:p>
                    <a:p>
                      <a:pPr marL="0" marR="0" lvl="0" indent="0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1x HDMI</a:t>
                      </a:r>
                    </a:p>
                    <a:p>
                      <a:pPr marL="0" marR="0" lvl="0" indent="0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1x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Combo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jack (headset/mic)</a:t>
                      </a:r>
                    </a:p>
                    <a:p>
                      <a:pPr marL="0" marR="0" lvl="0" indent="0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2x USB 3.1 Gen1 Type-A</a:t>
                      </a:r>
                    </a:p>
                    <a:p>
                      <a:pPr marL="0" marR="0" lvl="0" indent="0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1x USB 3.1 Gen 1 Type-A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with </a:t>
                      </a:r>
                      <a:r>
                        <a:rPr lang="en-US" sz="8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PowerShare</a:t>
                      </a:r>
                      <a:endParaRPr lang="en-US" sz="8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1x Killer </a:t>
                      </a:r>
                      <a:r>
                        <a:rPr lang="en-US" sz="800" b="0" kern="1200" baseline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Lan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Gigabit Ethernet</a:t>
                      </a:r>
                    </a:p>
                    <a:p>
                      <a:pPr marL="0" marR="0" lvl="0" indent="0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1x Power connector</a:t>
                      </a:r>
                    </a:p>
                    <a:p>
                      <a:pPr marL="0" marR="0" lvl="0" indent="0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1x Noble lock slot</a:t>
                      </a:r>
                    </a:p>
                    <a:p>
                      <a:pPr marL="0" marR="0" lvl="0" indent="0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1x SD Card reader</a:t>
                      </a:r>
                      <a:endParaRPr lang="en-US" sz="8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247541"/>
              </p:ext>
            </p:extLst>
          </p:nvPr>
        </p:nvGraphicFramePr>
        <p:xfrm>
          <a:off x="3978486" y="1282568"/>
          <a:ext cx="3395193" cy="63577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2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2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3648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cap="none" baseline="0" dirty="0">
                          <a:solidFill>
                            <a:schemeClr val="tx1"/>
                          </a:solidFill>
                          <a:latin typeface="+mn-lt"/>
                        </a:rPr>
                        <a:t>Feature</a:t>
                      </a: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cap="none" baseline="0" dirty="0">
                          <a:solidFill>
                            <a:schemeClr val="tx1"/>
                          </a:solidFill>
                          <a:latin typeface="+mn-lt"/>
                        </a:rPr>
                        <a:t>Technical Specification</a:t>
                      </a: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984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Multimedia</a:t>
                      </a:r>
                      <a:r>
                        <a:rPr lang="en-US" sz="800" b="1" baseline="30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Integrated stereo speakers (2W x 2)  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HD audio enhanced with Waves </a:t>
                      </a:r>
                      <a:r>
                        <a:rPr lang="en-US" sz="8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MaxxAudio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® Pro software  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Integrated 720p HD camera with microphones</a:t>
                      </a: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7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Keyboard / 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touchpad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Standard full size, chiclet keyboard (spill-resistant)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Standard full size, chiclet keyboard with numeric keys (spill-resistant)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optional backlit keyboard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Multi-touch Precision Touchpad (driver based)</a:t>
                      </a:r>
                      <a:endParaRPr lang="en-US" sz="800" b="0" kern="1200" baseline="30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779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</a:rPr>
                        <a:t>Connectivity Options</a:t>
                      </a:r>
                      <a:r>
                        <a:rPr lang="en-US" sz="800" b="1" baseline="300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8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Integrated Wired: 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</a:rPr>
                        <a:t>Killer</a:t>
                      </a:r>
                      <a:r>
                        <a:rPr lang="en-US" sz="800" baseline="30000" dirty="0" err="1">
                          <a:solidFill>
                            <a:schemeClr val="tx1"/>
                          </a:solidFill>
                        </a:rPr>
                        <a:t>™</a:t>
                      </a:r>
                      <a:r>
                        <a:rPr lang="en-US" sz="8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LAN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E2400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Gigabit Ethernet network 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Wireless LAN: 802.11 1x1 ac and Bluetooth v4.1 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Wireless LAN: 802.11 1x1 ac and Bluetooth v5.0 with MU-MIMO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Wireless LAN: 802.11 2X2 ac and Bluetooth v4.1</a:t>
                      </a: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998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Battery</a:t>
                      </a: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marR="0" lvl="0" indent="0" algn="l" defTabSz="8876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-cell cylindrical lithium ion battery (56WHr)</a:t>
                      </a:r>
                    </a:p>
                    <a:p>
                      <a:pPr marL="0" marR="0" lvl="0" indent="0" algn="l" defTabSz="8876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With express charge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456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 Adapter</a:t>
                      </a: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130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Watt (UMA/1050/1050Ti graphic)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180 Watt (1060 graphic)</a:t>
                      </a: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7133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Dimensions &amp; Weight</a:t>
                      </a:r>
                      <a:r>
                        <a:rPr lang="en-US" sz="800" b="1" baseline="30000" dirty="0">
                          <a:solidFill>
                            <a:schemeClr val="tx1"/>
                          </a:solidFill>
                        </a:rPr>
                        <a:t>1,14</a:t>
                      </a: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dirty="0"/>
                        <a:t>Width: </a:t>
                      </a:r>
                      <a:r>
                        <a:rPr lang="en-US" sz="800" dirty="0"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389mm (15.32”)</a:t>
                      </a:r>
                    </a:p>
                    <a:p>
                      <a:pPr algn="l"/>
                      <a:r>
                        <a:rPr lang="en-US" sz="800" dirty="0"/>
                        <a:t>Height: </a:t>
                      </a:r>
                      <a:r>
                        <a:rPr lang="en-US" sz="800" dirty="0"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23.95 - 24.95mm (0.98”)</a:t>
                      </a:r>
                    </a:p>
                    <a:p>
                      <a:pPr algn="l"/>
                      <a:r>
                        <a:rPr lang="en-US" sz="800" dirty="0"/>
                        <a:t>Depth: </a:t>
                      </a:r>
                      <a:r>
                        <a:rPr lang="en-US" sz="800" dirty="0"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270mm (10.63”)</a:t>
                      </a:r>
                    </a:p>
                    <a:p>
                      <a:pPr algn="l"/>
                      <a:r>
                        <a:rPr lang="en-US" sz="800" dirty="0"/>
                        <a:t>Starting weight:  2.83kg (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6.24</a:t>
                      </a:r>
                      <a:r>
                        <a:rPr lang="en-US" sz="800" dirty="0"/>
                        <a:t>lbs) </a:t>
                      </a: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464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Color Option</a:t>
                      </a:r>
                      <a:endParaRPr lang="en-US" sz="8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marR="0" lvl="0" indent="0" algn="l" defTabSz="8876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Platinum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Silver and Bali Blue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Metallic options</a:t>
                      </a: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2689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Security</a:t>
                      </a:r>
                      <a:r>
                        <a:rPr lang="en-US" sz="800" b="1" baseline="30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McAfee Small Business Security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Noble lock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Optional TPM 2.0 (hardware)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Optional power button fingerprint reader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freefall sensor</a:t>
                      </a: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6132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Software</a:t>
                      </a:r>
                      <a:endParaRPr lang="en-US" sz="8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marR="0" lvl="0" indent="0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Microsoft® Office 2016 trial</a:t>
                      </a:r>
                    </a:p>
                    <a:p>
                      <a:pPr marL="0" marR="0" lvl="0" indent="0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McAfee </a:t>
                      </a:r>
                      <a:r>
                        <a:rPr lang="en-US" sz="8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LiveSafe</a:t>
                      </a:r>
                      <a:endParaRPr lang="en-US" sz="8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McAfee Small Business Security 30 day Trial</a:t>
                      </a:r>
                    </a:p>
                    <a:p>
                      <a:pPr marL="0" marR="0" lvl="0" indent="0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Dell Mobile Connect</a:t>
                      </a:r>
                    </a:p>
                    <a:p>
                      <a:pPr marL="0" marR="0" lvl="0" indent="0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Waves </a:t>
                      </a:r>
                      <a:r>
                        <a:rPr lang="en-US" sz="8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MaxxAudio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® Pro</a:t>
                      </a:r>
                      <a:endParaRPr lang="en-US" sz="800" b="0" kern="1200" baseline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SupportAssist</a:t>
                      </a:r>
                      <a:endParaRPr lang="en-US" sz="8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82000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Adobe</a:t>
                      </a: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80851">
                <a:tc>
                  <a:txBody>
                    <a:bodyPr/>
                    <a:lstStyle/>
                    <a:p>
                      <a:pPr marL="0" marR="0" lvl="0" indent="0" algn="l" defTabSz="17882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Regulatory and Environmental Compliance</a:t>
                      </a:r>
                      <a:r>
                        <a:rPr lang="en-US" sz="800" b="1" baseline="30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88750" marR="88750" marT="44375" marB="44375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ENERGY STAR® 6.1 certified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EPEAT Silver certification &amp; </a:t>
                      </a:r>
                      <a:r>
                        <a:rPr lang="en-US" sz="8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ErP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Lot 3, Lot 6  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China Energy Label (CEL level 1) &amp; UL/FCC Certified</a:t>
                      </a:r>
                    </a:p>
                  </a:txBody>
                  <a:tcPr marL="88750" marR="88750" marT="44375" marB="4437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2990841" y="1153813"/>
            <a:ext cx="1775012" cy="0"/>
          </a:xfrm>
          <a:prstGeom prst="line">
            <a:avLst/>
          </a:prstGeom>
          <a:ln w="19050" cmpd="sng">
            <a:solidFill>
              <a:srgbClr val="AAAAAA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32596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Reviewer Guide Template">
  <a:themeElements>
    <a:clrScheme name="Dell new">
      <a:dk1>
        <a:srgbClr val="000000"/>
      </a:dk1>
      <a:lt1>
        <a:srgbClr val="444444"/>
      </a:lt1>
      <a:dk2>
        <a:srgbClr val="0085C3"/>
      </a:dk2>
      <a:lt2>
        <a:srgbClr val="FFFFFF"/>
      </a:lt2>
      <a:accent1>
        <a:srgbClr val="0085C3"/>
      </a:accent1>
      <a:accent2>
        <a:srgbClr val="7AB800"/>
      </a:accent2>
      <a:accent3>
        <a:srgbClr val="F2AF00"/>
      </a:accent3>
      <a:accent4>
        <a:srgbClr val="DC5034"/>
      </a:accent4>
      <a:accent5>
        <a:srgbClr val="5482AB"/>
      </a:accent5>
      <a:accent6>
        <a:srgbClr val="6E2585"/>
      </a:accent6>
      <a:hlink>
        <a:srgbClr val="009BBB"/>
      </a:hlink>
      <a:folHlink>
        <a:srgbClr val="6E258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wrap="square" lIns="45720" tIns="45720" rIns="45720" bIns="45720" rtlCol="0" anchor="ctr">
        <a:noAutofit/>
      </a:bodyPr>
      <a:lstStyle>
        <a:defPPr algn="ctr">
          <a:lnSpc>
            <a:spcPct val="90000"/>
          </a:lnSpc>
          <a:spcBef>
            <a:spcPts val="0"/>
          </a:spcBef>
          <a:spcAft>
            <a:spcPts val="600"/>
          </a:spcAft>
          <a:defRPr sz="2000" dirty="0" smtClean="0">
            <a:solidFill>
              <a:schemeClr val="tx2"/>
            </a:solidFill>
            <a:latin typeface="+mn-lt"/>
          </a:defRPr>
        </a:defPPr>
      </a:lstStyle>
    </a:spDef>
    <a:txDef>
      <a:spPr>
        <a:noFill/>
      </a:spPr>
      <a:bodyPr wrap="square" rtlCol="0">
        <a:noAutofit/>
      </a:bodyPr>
      <a:lstStyle>
        <a:defPPr>
          <a:lnSpc>
            <a:spcPct val="90000"/>
          </a:lnSpc>
          <a:spcBef>
            <a:spcPts val="0"/>
          </a:spcBef>
          <a:spcAft>
            <a:spcPts val="600"/>
          </a:spcAft>
          <a:buClr>
            <a:schemeClr val="bg1"/>
          </a:buClr>
          <a:defRPr sz="2000" dirty="0"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Reviewer Guide Template">
  <a:themeElements>
    <a:clrScheme name="Dell new">
      <a:dk1>
        <a:srgbClr val="000000"/>
      </a:dk1>
      <a:lt1>
        <a:srgbClr val="444444"/>
      </a:lt1>
      <a:dk2>
        <a:srgbClr val="0085C3"/>
      </a:dk2>
      <a:lt2>
        <a:srgbClr val="FFFFFF"/>
      </a:lt2>
      <a:accent1>
        <a:srgbClr val="0085C3"/>
      </a:accent1>
      <a:accent2>
        <a:srgbClr val="7AB800"/>
      </a:accent2>
      <a:accent3>
        <a:srgbClr val="F2AF00"/>
      </a:accent3>
      <a:accent4>
        <a:srgbClr val="DC5034"/>
      </a:accent4>
      <a:accent5>
        <a:srgbClr val="5482AB"/>
      </a:accent5>
      <a:accent6>
        <a:srgbClr val="6E2585"/>
      </a:accent6>
      <a:hlink>
        <a:srgbClr val="009BBB"/>
      </a:hlink>
      <a:folHlink>
        <a:srgbClr val="6E258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wrap="square" lIns="45720" tIns="45720" rIns="45720" bIns="45720" rtlCol="0" anchor="ctr">
        <a:noAutofit/>
      </a:bodyPr>
      <a:lstStyle>
        <a:defPPr algn="ctr">
          <a:lnSpc>
            <a:spcPct val="90000"/>
          </a:lnSpc>
          <a:spcBef>
            <a:spcPts val="0"/>
          </a:spcBef>
          <a:spcAft>
            <a:spcPts val="600"/>
          </a:spcAft>
          <a:defRPr sz="2000" dirty="0" smtClean="0">
            <a:solidFill>
              <a:schemeClr val="tx2"/>
            </a:solidFill>
            <a:latin typeface="+mn-lt"/>
          </a:defRPr>
        </a:defPPr>
      </a:lstStyle>
    </a:spDef>
    <a:txDef>
      <a:spPr>
        <a:noFill/>
      </a:spPr>
      <a:bodyPr wrap="square" rtlCol="0">
        <a:noAutofit/>
      </a:bodyPr>
      <a:lstStyle>
        <a:defPPr>
          <a:lnSpc>
            <a:spcPct val="90000"/>
          </a:lnSpc>
          <a:spcBef>
            <a:spcPts val="0"/>
          </a:spcBef>
          <a:spcAft>
            <a:spcPts val="600"/>
          </a:spcAft>
          <a:buClr>
            <a:schemeClr val="bg1"/>
          </a:buClr>
          <a:defRPr sz="2000" dirty="0"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D8E33C2ED0624E96854A9ACF68BF01" ma:contentTypeVersion="0" ma:contentTypeDescription="Create a new document." ma:contentTypeScope="" ma:versionID="5594b310d23cce9b923a1059d9e7e4b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EA712C-50F1-4936-913A-701C8489B7E5}">
  <ds:schemaRefs>
    <ds:schemaRef ds:uri="http://www.w3.org/XML/1998/namespace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F22EE62-DEDB-45E3-92FD-693D92FCA7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F5D047-B87F-44E0-A5EF-34C6012605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114761</TotalTime>
  <Words>520</Words>
  <Application>Microsoft Office PowerPoint</Application>
  <PresentationFormat>Vlastní</PresentationFormat>
  <Paragraphs>94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</vt:i4>
      </vt:variant>
    </vt:vector>
  </HeadingPairs>
  <TitlesOfParts>
    <vt:vector size="13" baseType="lpstr">
      <vt:lpstr>SimSun</vt:lpstr>
      <vt:lpstr>Arial</vt:lpstr>
      <vt:lpstr>Arial Black</vt:lpstr>
      <vt:lpstr>Calibri</vt:lpstr>
      <vt:lpstr>Museo For Dell</vt:lpstr>
      <vt:lpstr>Museo For Dell 300</vt:lpstr>
      <vt:lpstr>museo sans for dell</vt:lpstr>
      <vt:lpstr>museo sans for dell</vt:lpstr>
      <vt:lpstr>PMingLiU</vt:lpstr>
      <vt:lpstr>Times New Roman</vt:lpstr>
      <vt:lpstr>Reviewer Guide Template</vt:lpstr>
      <vt:lpstr>1_Reviewer Guide Template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Hawley, Jessica</dc:creator>
  <cp:keywords>No Restrictions</cp:keywords>
  <cp:lastModifiedBy>Švestka Ondřej</cp:lastModifiedBy>
  <cp:revision>1118</cp:revision>
  <dcterms:created xsi:type="dcterms:W3CDTF">2014-03-03T20:42:06Z</dcterms:created>
  <dcterms:modified xsi:type="dcterms:W3CDTF">2018-06-05T10:34:39Z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753b6971-469b-4bf5-baab-50a7fcf4a083</vt:lpwstr>
  </property>
  <property fmtid="{D5CDD505-2E9C-101B-9397-08002B2CF9AE}" pid="3" name="ContentTypeId">
    <vt:lpwstr>0x01010037D8E33C2ED0624E96854A9ACF68BF01</vt:lpwstr>
  </property>
  <property fmtid="{D5CDD505-2E9C-101B-9397-08002B2CF9AE}" pid="4" name="DellClassification">
    <vt:lpwstr>No Restrictions</vt:lpwstr>
  </property>
  <property fmtid="{D5CDD505-2E9C-101B-9397-08002B2CF9AE}" pid="5" name="DellSubLabels">
    <vt:lpwstr/>
  </property>
  <property fmtid="{D5CDD505-2E9C-101B-9397-08002B2CF9AE}" pid="6" name="Document Creator">
    <vt:lpwstr/>
  </property>
  <property fmtid="{D5CDD505-2E9C-101B-9397-08002B2CF9AE}" pid="7" name="Document Editor">
    <vt:lpwstr/>
  </property>
  <property fmtid="{D5CDD505-2E9C-101B-9397-08002B2CF9AE}" pid="8" name="Classification">
    <vt:lpwstr>No Restrictions</vt:lpwstr>
  </property>
  <property fmtid="{D5CDD505-2E9C-101B-9397-08002B2CF9AE}" pid="9" name="Sublabels">
    <vt:lpwstr/>
  </property>
</Properties>
</file>